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0"/>
  </p:notesMasterIdLst>
  <p:sldIdLst>
    <p:sldId id="256" r:id="rId5"/>
    <p:sldId id="257" r:id="rId6"/>
    <p:sldId id="258" r:id="rId7"/>
    <p:sldId id="259" r:id="rId8"/>
    <p:sldId id="261" r:id="rId9"/>
    <p:sldId id="263" r:id="rId10"/>
    <p:sldId id="264" r:id="rId11"/>
    <p:sldId id="265" r:id="rId12"/>
    <p:sldId id="266" r:id="rId13"/>
    <p:sldId id="273" r:id="rId14"/>
    <p:sldId id="275" r:id="rId15"/>
    <p:sldId id="272" r:id="rId16"/>
    <p:sldId id="274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B2391A-1184-4C90-BCAC-8845DDBCAEE9}" v="1" dt="2023-04-21T23:37:57.739"/>
    <p1510:client id="{0D2E216C-9BAD-423E-8595-9D0A700B58E0}" v="20" dt="2023-04-13T20:53:13.175"/>
    <p1510:client id="{1B071EA7-8142-42ED-AAC9-E11D16B7200B}" v="26" dt="2023-04-20T23:06:43.122"/>
    <p1510:client id="{20706ABB-12B8-445C-AD85-04BABA34962C}" v="103" dt="2023-04-14T00:41:46.217"/>
    <p1510:client id="{20AC8DC0-25EE-4B2F-AD96-CA4FED1BA430}" v="2" dt="2023-04-22T04:35:52.132"/>
    <p1510:client id="{2BE699A3-6AF2-47CF-BA5C-4D1F58B1D7B6}" v="481" dt="2023-04-14T00:56:13.854"/>
    <p1510:client id="{2EF36B19-CF38-44E3-8BBE-98659BCAF88D}" v="198" dt="2023-04-13T19:30:04.995"/>
    <p1510:client id="{37365985-819B-47FB-B4CB-E9C07D61DDF5}" v="4" dt="2023-04-13T20:58:43.542"/>
    <p1510:client id="{5AA5D7A5-C936-4ECA-8075-2FF803808C43}" v="44" dt="2023-04-14T01:16:43.642"/>
    <p1510:client id="{5F1B8437-7E16-4C00-8BF0-66006ED029FC}" v="1" dt="2023-04-13T19:22:02.141"/>
    <p1510:client id="{610E910E-5990-4D16-AA8B-A47A7D72EF8C}" v="1743" dt="2023-04-13T20:11:17.374"/>
    <p1510:client id="{6EBFCFC8-12BA-40E8-8888-39BE44A36F5C}" v="478" dt="2023-04-20T22:28:27.514"/>
    <p1510:client id="{798D3F8E-157A-4E10-A517-566F9092AD69}" v="70" dt="2023-04-13T21:49:03.034"/>
    <p1510:client id="{96319E94-BD9B-481E-AD35-120B911423AC}" v="75" dt="2023-04-20T22:12:30.552"/>
    <p1510:client id="{9DCD6F58-BBA2-4B14-84F1-559D4ADC420C}" v="3" dt="2023-04-21T23:38:11.482"/>
    <p1510:client id="{A7C85E5B-3CC5-458A-B1F2-1AA013051065}" v="556" dt="2023-04-20T22:36:25.881"/>
    <p1510:client id="{AEA74F5B-0E0B-4068-89C6-10C2B97DB60D}" v="11" dt="2023-04-14T01:01:16.364"/>
    <p1510:client id="{B1F6F953-F746-4BB1-8773-FB3F557E09C9}" v="126" dt="2023-04-20T19:29:45.913"/>
    <p1510:client id="{B6130B2D-C0DD-4EB5-AAA5-B68DE760B328}" v="9" dt="2023-04-20T22:13:25.170"/>
    <p1510:client id="{B7691E65-63EC-4C2B-B985-3A3E5669395F}" v="50" dt="2023-04-20T22:40:59.036"/>
    <p1510:client id="{BE85F396-DAA9-4B04-9A37-82FE6116DE54}" v="125" dt="2023-04-13T21:01:56.758"/>
    <p1510:client id="{CBB495DA-71E0-FB8C-E2D6-8ABFBB6CB689}" v="26" dt="2023-04-16T12:05:00.046"/>
    <p1510:client id="{DA05C520-EC5A-4428-ACCD-2CF68754AFD8}" v="2" dt="2023-04-14T18:27:27.559"/>
    <p1510:client id="{DB957D35-6191-47E9-820B-33D1C6E7754F}" v="1574" dt="2023-04-13T20:57:01.9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ustin John Haines" userId="S::djh476@iris.nau.edu::304e8bcd-f59f-4d3c-b64d-ec67b6f55e43" providerId="AD" clId="Web-{1B071EA7-8142-42ED-AAC9-E11D16B7200B}"/>
    <pc:docChg chg="modSld">
      <pc:chgData name="Dustin John Haines" userId="S::djh476@iris.nau.edu::304e8bcd-f59f-4d3c-b64d-ec67b6f55e43" providerId="AD" clId="Web-{1B071EA7-8142-42ED-AAC9-E11D16B7200B}" dt="2023-04-20T23:06:43.122" v="25"/>
      <pc:docMkLst>
        <pc:docMk/>
      </pc:docMkLst>
      <pc:sldChg chg="modSp">
        <pc:chgData name="Dustin John Haines" userId="S::djh476@iris.nau.edu::304e8bcd-f59f-4d3c-b64d-ec67b6f55e43" providerId="AD" clId="Web-{1B071EA7-8142-42ED-AAC9-E11D16B7200B}" dt="2023-04-20T23:04:49.629" v="3" actId="20577"/>
        <pc:sldMkLst>
          <pc:docMk/>
          <pc:sldMk cId="1725419104" sldId="259"/>
        </pc:sldMkLst>
        <pc:spChg chg="mod">
          <ac:chgData name="Dustin John Haines" userId="S::djh476@iris.nau.edu::304e8bcd-f59f-4d3c-b64d-ec67b6f55e43" providerId="AD" clId="Web-{1B071EA7-8142-42ED-AAC9-E11D16B7200B}" dt="2023-04-20T23:04:49.629" v="3" actId="20577"/>
          <ac:spMkLst>
            <pc:docMk/>
            <pc:sldMk cId="1725419104" sldId="259"/>
            <ac:spMk id="3" creationId="{A1A22E2D-CF5B-729D-06C0-D5AF02EF1406}"/>
          </ac:spMkLst>
        </pc:spChg>
      </pc:sldChg>
      <pc:sldChg chg="modSp">
        <pc:chgData name="Dustin John Haines" userId="S::djh476@iris.nau.edu::304e8bcd-f59f-4d3c-b64d-ec67b6f55e43" providerId="AD" clId="Web-{1B071EA7-8142-42ED-AAC9-E11D16B7200B}" dt="2023-04-20T23:05:16.100" v="12" actId="20577"/>
        <pc:sldMkLst>
          <pc:docMk/>
          <pc:sldMk cId="542168644" sldId="261"/>
        </pc:sldMkLst>
        <pc:spChg chg="mod">
          <ac:chgData name="Dustin John Haines" userId="S::djh476@iris.nau.edu::304e8bcd-f59f-4d3c-b64d-ec67b6f55e43" providerId="AD" clId="Web-{1B071EA7-8142-42ED-AAC9-E11D16B7200B}" dt="2023-04-20T23:05:16.100" v="12" actId="20577"/>
          <ac:spMkLst>
            <pc:docMk/>
            <pc:sldMk cId="542168644" sldId="261"/>
            <ac:spMk id="3" creationId="{76CAD3B8-2958-F925-BE4E-1B0B30B23A06}"/>
          </ac:spMkLst>
        </pc:spChg>
      </pc:sldChg>
      <pc:sldChg chg="modSp">
        <pc:chgData name="Dustin John Haines" userId="S::djh476@iris.nau.edu::304e8bcd-f59f-4d3c-b64d-ec67b6f55e43" providerId="AD" clId="Web-{1B071EA7-8142-42ED-AAC9-E11D16B7200B}" dt="2023-04-20T23:05:24.663" v="14" actId="20577"/>
        <pc:sldMkLst>
          <pc:docMk/>
          <pc:sldMk cId="2521810327" sldId="265"/>
        </pc:sldMkLst>
        <pc:spChg chg="mod">
          <ac:chgData name="Dustin John Haines" userId="S::djh476@iris.nau.edu::304e8bcd-f59f-4d3c-b64d-ec67b6f55e43" providerId="AD" clId="Web-{1B071EA7-8142-42ED-AAC9-E11D16B7200B}" dt="2023-04-20T23:05:24.663" v="14" actId="20577"/>
          <ac:spMkLst>
            <pc:docMk/>
            <pc:sldMk cId="2521810327" sldId="265"/>
            <ac:spMk id="3" creationId="{11A7ADBF-1439-5640-CFE6-EC5C646589E8}"/>
          </ac:spMkLst>
        </pc:spChg>
      </pc:sldChg>
      <pc:sldChg chg="modSp">
        <pc:chgData name="Dustin John Haines" userId="S::djh476@iris.nau.edu::304e8bcd-f59f-4d3c-b64d-ec67b6f55e43" providerId="AD" clId="Web-{1B071EA7-8142-42ED-AAC9-E11D16B7200B}" dt="2023-04-20T23:05:59.494" v="23" actId="20577"/>
        <pc:sldMkLst>
          <pc:docMk/>
          <pc:sldMk cId="2700021545" sldId="266"/>
        </pc:sldMkLst>
        <pc:spChg chg="mod">
          <ac:chgData name="Dustin John Haines" userId="S::djh476@iris.nau.edu::304e8bcd-f59f-4d3c-b64d-ec67b6f55e43" providerId="AD" clId="Web-{1B071EA7-8142-42ED-AAC9-E11D16B7200B}" dt="2023-04-20T23:05:59.494" v="23" actId="20577"/>
          <ac:spMkLst>
            <pc:docMk/>
            <pc:sldMk cId="2700021545" sldId="266"/>
            <ac:spMk id="3" creationId="{C109B75A-1B0C-943C-EF0B-9D0BCAF8FC92}"/>
          </ac:spMkLst>
        </pc:spChg>
      </pc:sldChg>
      <pc:sldChg chg="addSp delSp modSp addAnim delAnim">
        <pc:chgData name="Dustin John Haines" userId="S::djh476@iris.nau.edu::304e8bcd-f59f-4d3c-b64d-ec67b6f55e43" providerId="AD" clId="Web-{1B071EA7-8142-42ED-AAC9-E11D16B7200B}" dt="2023-04-20T23:06:43.122" v="25"/>
        <pc:sldMkLst>
          <pc:docMk/>
          <pc:sldMk cId="2014781513" sldId="275"/>
        </pc:sldMkLst>
        <pc:picChg chg="add mod">
          <ac:chgData name="Dustin John Haines" userId="S::djh476@iris.nau.edu::304e8bcd-f59f-4d3c-b64d-ec67b6f55e43" providerId="AD" clId="Web-{1B071EA7-8142-42ED-AAC9-E11D16B7200B}" dt="2023-04-20T23:06:43.122" v="25"/>
          <ac:picMkLst>
            <pc:docMk/>
            <pc:sldMk cId="2014781513" sldId="275"/>
            <ac:picMk id="2" creationId="{BF2FB6F8-DDBF-80F8-557A-B8BA5AE005D1}"/>
          </ac:picMkLst>
        </pc:picChg>
        <pc:picChg chg="del">
          <ac:chgData name="Dustin John Haines" userId="S::djh476@iris.nau.edu::304e8bcd-f59f-4d3c-b64d-ec67b6f55e43" providerId="AD" clId="Web-{1B071EA7-8142-42ED-AAC9-E11D16B7200B}" dt="2023-04-20T23:06:07.838" v="24"/>
          <ac:picMkLst>
            <pc:docMk/>
            <pc:sldMk cId="2014781513" sldId="275"/>
            <ac:picMk id="4" creationId="{FFC1D079-4AAD-653F-ACE4-226A2A0AE0D8}"/>
          </ac:picMkLst>
        </pc:picChg>
      </pc:sldChg>
    </pc:docChg>
  </pc:docChgLst>
  <pc:docChgLst>
    <pc:chgData name="Dustin John Haines" userId="S::djh476@iris.nau.edu::304e8bcd-f59f-4d3c-b64d-ec67b6f55e43" providerId="AD" clId="Web-{B6130B2D-C0DD-4EB5-AAA5-B68DE760B328}"/>
    <pc:docChg chg="modSld">
      <pc:chgData name="Dustin John Haines" userId="S::djh476@iris.nau.edu::304e8bcd-f59f-4d3c-b64d-ec67b6f55e43" providerId="AD" clId="Web-{B6130B2D-C0DD-4EB5-AAA5-B68DE760B328}" dt="2023-04-20T22:13:25.170" v="7" actId="1076"/>
      <pc:docMkLst>
        <pc:docMk/>
      </pc:docMkLst>
      <pc:sldChg chg="addSp modSp">
        <pc:chgData name="Dustin John Haines" userId="S::djh476@iris.nau.edu::304e8bcd-f59f-4d3c-b64d-ec67b6f55e43" providerId="AD" clId="Web-{B6130B2D-C0DD-4EB5-AAA5-B68DE760B328}" dt="2023-04-20T22:13:25.170" v="7" actId="1076"/>
        <pc:sldMkLst>
          <pc:docMk/>
          <pc:sldMk cId="542168644" sldId="261"/>
        </pc:sldMkLst>
        <pc:spChg chg="mod">
          <ac:chgData name="Dustin John Haines" userId="S::djh476@iris.nau.edu::304e8bcd-f59f-4d3c-b64d-ec67b6f55e43" providerId="AD" clId="Web-{B6130B2D-C0DD-4EB5-AAA5-B68DE760B328}" dt="2023-04-20T22:13:14.998" v="0" actId="14100"/>
          <ac:spMkLst>
            <pc:docMk/>
            <pc:sldMk cId="542168644" sldId="261"/>
            <ac:spMk id="3" creationId="{76CAD3B8-2958-F925-BE4E-1B0B30B23A06}"/>
          </ac:spMkLst>
        </pc:spChg>
        <pc:spChg chg="add mod">
          <ac:chgData name="Dustin John Haines" userId="S::djh476@iris.nau.edu::304e8bcd-f59f-4d3c-b64d-ec67b6f55e43" providerId="AD" clId="Web-{B6130B2D-C0DD-4EB5-AAA5-B68DE760B328}" dt="2023-04-20T22:13:25.155" v="6" actId="1076"/>
          <ac:spMkLst>
            <pc:docMk/>
            <pc:sldMk cId="542168644" sldId="261"/>
            <ac:spMk id="5" creationId="{DBB547E8-09D9-A4FA-7F19-45B98A3A7073}"/>
          </ac:spMkLst>
        </pc:spChg>
        <pc:picChg chg="add mod">
          <ac:chgData name="Dustin John Haines" userId="S::djh476@iris.nau.edu::304e8bcd-f59f-4d3c-b64d-ec67b6f55e43" providerId="AD" clId="Web-{B6130B2D-C0DD-4EB5-AAA5-B68DE760B328}" dt="2023-04-20T22:13:25.170" v="7" actId="1076"/>
          <ac:picMkLst>
            <pc:docMk/>
            <pc:sldMk cId="542168644" sldId="261"/>
            <ac:picMk id="4" creationId="{33E97015-4445-8578-E8E2-3AAF64F43A2F}"/>
          </ac:picMkLst>
        </pc:picChg>
      </pc:sldChg>
    </pc:docChg>
  </pc:docChgLst>
  <pc:docChgLst>
    <pc:chgData name="Dustin John Haines" userId="S::djh476@iris.nau.edu::304e8bcd-f59f-4d3c-b64d-ec67b6f55e43" providerId="AD" clId="Web-{02B2391A-1184-4C90-BCAC-8845DDBCAEE9}"/>
    <pc:docChg chg="modSld">
      <pc:chgData name="Dustin John Haines" userId="S::djh476@iris.nau.edu::304e8bcd-f59f-4d3c-b64d-ec67b6f55e43" providerId="AD" clId="Web-{02B2391A-1184-4C90-BCAC-8845DDBCAEE9}" dt="2023-04-21T23:37:57.739" v="0" actId="20577"/>
      <pc:docMkLst>
        <pc:docMk/>
      </pc:docMkLst>
      <pc:sldChg chg="modSp">
        <pc:chgData name="Dustin John Haines" userId="S::djh476@iris.nau.edu::304e8bcd-f59f-4d3c-b64d-ec67b6f55e43" providerId="AD" clId="Web-{02B2391A-1184-4C90-BCAC-8845DDBCAEE9}" dt="2023-04-21T23:37:57.739" v="0" actId="20577"/>
        <pc:sldMkLst>
          <pc:docMk/>
          <pc:sldMk cId="898445150" sldId="256"/>
        </pc:sldMkLst>
        <pc:spChg chg="mod">
          <ac:chgData name="Dustin John Haines" userId="S::djh476@iris.nau.edu::304e8bcd-f59f-4d3c-b64d-ec67b6f55e43" providerId="AD" clId="Web-{02B2391A-1184-4C90-BCAC-8845DDBCAEE9}" dt="2023-04-21T23:37:57.739" v="0" actId="20577"/>
          <ac:spMkLst>
            <pc:docMk/>
            <pc:sldMk cId="898445150" sldId="256"/>
            <ac:spMk id="2" creationId="{3A869142-797F-266F-6702-D553B9132607}"/>
          </ac:spMkLst>
        </pc:spChg>
      </pc:sldChg>
    </pc:docChg>
  </pc:docChgLst>
  <pc:docChgLst>
    <pc:chgData name="Dustin John Haines" userId="S::djh476@iris.nau.edu::304e8bcd-f59f-4d3c-b64d-ec67b6f55e43" providerId="AD" clId="Web-{B7691E65-63EC-4C2B-B985-3A3E5669395F}"/>
    <pc:docChg chg="modSld">
      <pc:chgData name="Dustin John Haines" userId="S::djh476@iris.nau.edu::304e8bcd-f59f-4d3c-b64d-ec67b6f55e43" providerId="AD" clId="Web-{B7691E65-63EC-4C2B-B985-3A3E5669395F}" dt="2023-04-20T22:40:57.599" v="24" actId="20577"/>
      <pc:docMkLst>
        <pc:docMk/>
      </pc:docMkLst>
      <pc:sldChg chg="modSp">
        <pc:chgData name="Dustin John Haines" userId="S::djh476@iris.nau.edu::304e8bcd-f59f-4d3c-b64d-ec67b6f55e43" providerId="AD" clId="Web-{B7691E65-63EC-4C2B-B985-3A3E5669395F}" dt="2023-04-20T22:40:02.596" v="11" actId="20577"/>
        <pc:sldMkLst>
          <pc:docMk/>
          <pc:sldMk cId="1876255900" sldId="263"/>
        </pc:sldMkLst>
        <pc:spChg chg="mod">
          <ac:chgData name="Dustin John Haines" userId="S::djh476@iris.nau.edu::304e8bcd-f59f-4d3c-b64d-ec67b6f55e43" providerId="AD" clId="Web-{B7691E65-63EC-4C2B-B985-3A3E5669395F}" dt="2023-04-20T22:40:02.596" v="11" actId="20577"/>
          <ac:spMkLst>
            <pc:docMk/>
            <pc:sldMk cId="1876255900" sldId="263"/>
            <ac:spMk id="6" creationId="{EC7D00EA-3C1D-47AF-44EC-8B7C4CDBFADF}"/>
          </ac:spMkLst>
        </pc:spChg>
      </pc:sldChg>
      <pc:sldChg chg="modSp">
        <pc:chgData name="Dustin John Haines" userId="S::djh476@iris.nau.edu::304e8bcd-f59f-4d3c-b64d-ec67b6f55e43" providerId="AD" clId="Web-{B7691E65-63EC-4C2B-B985-3A3E5669395F}" dt="2023-04-20T22:40:07.456" v="13" actId="20577"/>
        <pc:sldMkLst>
          <pc:docMk/>
          <pc:sldMk cId="749057296" sldId="264"/>
        </pc:sldMkLst>
        <pc:spChg chg="mod">
          <ac:chgData name="Dustin John Haines" userId="S::djh476@iris.nau.edu::304e8bcd-f59f-4d3c-b64d-ec67b6f55e43" providerId="AD" clId="Web-{B7691E65-63EC-4C2B-B985-3A3E5669395F}" dt="2023-04-20T22:40:07.456" v="13" actId="20577"/>
          <ac:spMkLst>
            <pc:docMk/>
            <pc:sldMk cId="749057296" sldId="264"/>
            <ac:spMk id="6" creationId="{51EA0C86-1796-B03C-E291-6FDC32A195BF}"/>
          </ac:spMkLst>
        </pc:spChg>
      </pc:sldChg>
      <pc:sldChg chg="modSp">
        <pc:chgData name="Dustin John Haines" userId="S::djh476@iris.nau.edu::304e8bcd-f59f-4d3c-b64d-ec67b6f55e43" providerId="AD" clId="Web-{B7691E65-63EC-4C2B-B985-3A3E5669395F}" dt="2023-04-20T22:40:11.987" v="15" actId="20577"/>
        <pc:sldMkLst>
          <pc:docMk/>
          <pc:sldMk cId="2521810327" sldId="265"/>
        </pc:sldMkLst>
        <pc:spChg chg="mod">
          <ac:chgData name="Dustin John Haines" userId="S::djh476@iris.nau.edu::304e8bcd-f59f-4d3c-b64d-ec67b6f55e43" providerId="AD" clId="Web-{B7691E65-63EC-4C2B-B985-3A3E5669395F}" dt="2023-04-20T22:40:11.987" v="15" actId="20577"/>
          <ac:spMkLst>
            <pc:docMk/>
            <pc:sldMk cId="2521810327" sldId="265"/>
            <ac:spMk id="6" creationId="{B2360B8F-95EB-7CE9-0415-1E2D57BE9F4E}"/>
          </ac:spMkLst>
        </pc:spChg>
      </pc:sldChg>
      <pc:sldChg chg="modSp">
        <pc:chgData name="Dustin John Haines" userId="S::djh476@iris.nau.edu::304e8bcd-f59f-4d3c-b64d-ec67b6f55e43" providerId="AD" clId="Web-{B7691E65-63EC-4C2B-B985-3A3E5669395F}" dt="2023-04-20T22:40:16.738" v="17" actId="20577"/>
        <pc:sldMkLst>
          <pc:docMk/>
          <pc:sldMk cId="2700021545" sldId="266"/>
        </pc:sldMkLst>
        <pc:spChg chg="mod">
          <ac:chgData name="Dustin John Haines" userId="S::djh476@iris.nau.edu::304e8bcd-f59f-4d3c-b64d-ec67b6f55e43" providerId="AD" clId="Web-{B7691E65-63EC-4C2B-B985-3A3E5669395F}" dt="2023-04-20T22:40:16.738" v="17" actId="20577"/>
          <ac:spMkLst>
            <pc:docMk/>
            <pc:sldMk cId="2700021545" sldId="266"/>
            <ac:spMk id="7" creationId="{2861BF46-CEEF-6DF5-8D75-6B5BC0B93181}"/>
          </ac:spMkLst>
        </pc:spChg>
      </pc:sldChg>
      <pc:sldChg chg="modSp">
        <pc:chgData name="Dustin John Haines" userId="S::djh476@iris.nau.edu::304e8bcd-f59f-4d3c-b64d-ec67b6f55e43" providerId="AD" clId="Web-{B7691E65-63EC-4C2B-B985-3A3E5669395F}" dt="2023-04-20T22:40:57.599" v="24" actId="20577"/>
        <pc:sldMkLst>
          <pc:docMk/>
          <pc:sldMk cId="4110006168" sldId="269"/>
        </pc:sldMkLst>
        <pc:spChg chg="mod">
          <ac:chgData name="Dustin John Haines" userId="S::djh476@iris.nau.edu::304e8bcd-f59f-4d3c-b64d-ec67b6f55e43" providerId="AD" clId="Web-{B7691E65-63EC-4C2B-B985-3A3E5669395F}" dt="2023-04-20T22:40:57.599" v="24" actId="20577"/>
          <ac:spMkLst>
            <pc:docMk/>
            <pc:sldMk cId="4110006168" sldId="269"/>
            <ac:spMk id="3" creationId="{BAE7A1BF-2187-ACD8-5373-B0D1F54F393B}"/>
          </ac:spMkLst>
        </pc:spChg>
      </pc:sldChg>
      <pc:sldChg chg="addSp delSp modSp">
        <pc:chgData name="Dustin John Haines" userId="S::djh476@iris.nau.edu::304e8bcd-f59f-4d3c-b64d-ec67b6f55e43" providerId="AD" clId="Web-{B7691E65-63EC-4C2B-B985-3A3E5669395F}" dt="2023-04-20T22:40:45.832" v="23" actId="20577"/>
        <pc:sldMkLst>
          <pc:docMk/>
          <pc:sldMk cId="2542729671" sldId="273"/>
        </pc:sldMkLst>
        <pc:spChg chg="del">
          <ac:chgData name="Dustin John Haines" userId="S::djh476@iris.nau.edu::304e8bcd-f59f-4d3c-b64d-ec67b6f55e43" providerId="AD" clId="Web-{B7691E65-63EC-4C2B-B985-3A3E5669395F}" dt="2023-04-20T22:39:38.064" v="6"/>
          <ac:spMkLst>
            <pc:docMk/>
            <pc:sldMk cId="2542729671" sldId="273"/>
            <ac:spMk id="2" creationId="{939ABDA4-A219-1B8E-A602-D8260C11B585}"/>
          </ac:spMkLst>
        </pc:spChg>
        <pc:spChg chg="add">
          <ac:chgData name="Dustin John Haines" userId="S::djh476@iris.nau.edu::304e8bcd-f59f-4d3c-b64d-ec67b6f55e43" providerId="AD" clId="Web-{B7691E65-63EC-4C2B-B985-3A3E5669395F}" dt="2023-04-20T22:39:35.470" v="5"/>
          <ac:spMkLst>
            <pc:docMk/>
            <pc:sldMk cId="2542729671" sldId="273"/>
            <ac:spMk id="5" creationId="{99ED3236-4490-532A-7739-6C188798A0DD}"/>
          </ac:spMkLst>
        </pc:spChg>
        <pc:spChg chg="add del mod">
          <ac:chgData name="Dustin John Haines" userId="S::djh476@iris.nau.edu::304e8bcd-f59f-4d3c-b64d-ec67b6f55e43" providerId="AD" clId="Web-{B7691E65-63EC-4C2B-B985-3A3E5669395F}" dt="2023-04-20T22:39:41.221" v="7"/>
          <ac:spMkLst>
            <pc:docMk/>
            <pc:sldMk cId="2542729671" sldId="273"/>
            <ac:spMk id="9" creationId="{F4077E33-1C20-9220-1F58-E341E1C10D1D}"/>
          </ac:spMkLst>
        </pc:spChg>
        <pc:spChg chg="add del mod">
          <ac:chgData name="Dustin John Haines" userId="S::djh476@iris.nau.edu::304e8bcd-f59f-4d3c-b64d-ec67b6f55e43" providerId="AD" clId="Web-{B7691E65-63EC-4C2B-B985-3A3E5669395F}" dt="2023-04-20T22:40:27.894" v="19"/>
          <ac:spMkLst>
            <pc:docMk/>
            <pc:sldMk cId="2542729671" sldId="273"/>
            <ac:spMk id="11" creationId="{614619C1-31AD-BD8D-5A15-AD9E623F4EDA}"/>
          </ac:spMkLst>
        </pc:spChg>
        <pc:spChg chg="add mod">
          <ac:chgData name="Dustin John Haines" userId="S::djh476@iris.nau.edu::304e8bcd-f59f-4d3c-b64d-ec67b6f55e43" providerId="AD" clId="Web-{B7691E65-63EC-4C2B-B985-3A3E5669395F}" dt="2023-04-20T22:40:45.832" v="23" actId="20577"/>
          <ac:spMkLst>
            <pc:docMk/>
            <pc:sldMk cId="2542729671" sldId="273"/>
            <ac:spMk id="13" creationId="{A25C3B5E-5E91-7354-D77C-6F0760627BBC}"/>
          </ac:spMkLst>
        </pc:spChg>
        <pc:picChg chg="mod">
          <ac:chgData name="Dustin John Haines" userId="S::djh476@iris.nau.edu::304e8bcd-f59f-4d3c-b64d-ec67b6f55e43" providerId="AD" clId="Web-{B7691E65-63EC-4C2B-B985-3A3E5669395F}" dt="2023-04-20T22:39:45.299" v="9" actId="1076"/>
          <ac:picMkLst>
            <pc:docMk/>
            <pc:sldMk cId="2542729671" sldId="273"/>
            <ac:picMk id="4" creationId="{8E4D7043-AA08-D66E-6A24-5FBE46D802ED}"/>
          </ac:picMkLst>
        </pc:picChg>
      </pc:sldChg>
      <pc:sldChg chg="addSp delSp modSp addAnim">
        <pc:chgData name="Dustin John Haines" userId="S::djh476@iris.nau.edu::304e8bcd-f59f-4d3c-b64d-ec67b6f55e43" providerId="AD" clId="Web-{B7691E65-63EC-4C2B-B985-3A3E5669395F}" dt="2023-04-20T22:38:32.702" v="4"/>
        <pc:sldMkLst>
          <pc:docMk/>
          <pc:sldMk cId="2014781513" sldId="275"/>
        </pc:sldMkLst>
        <pc:spChg chg="del">
          <ac:chgData name="Dustin John Haines" userId="S::djh476@iris.nau.edu::304e8bcd-f59f-4d3c-b64d-ec67b6f55e43" providerId="AD" clId="Web-{B7691E65-63EC-4C2B-B985-3A3E5669395F}" dt="2023-04-20T22:38:32.702" v="4"/>
          <ac:spMkLst>
            <pc:docMk/>
            <pc:sldMk cId="2014781513" sldId="275"/>
            <ac:spMk id="2" creationId="{BFE42051-9598-C172-E1FC-0DD4CC109E3D}"/>
          </ac:spMkLst>
        </pc:spChg>
        <pc:spChg chg="del">
          <ac:chgData name="Dustin John Haines" userId="S::djh476@iris.nau.edu::304e8bcd-f59f-4d3c-b64d-ec67b6f55e43" providerId="AD" clId="Web-{B7691E65-63EC-4C2B-B985-3A3E5669395F}" dt="2023-04-20T22:38:30.905" v="3"/>
          <ac:spMkLst>
            <pc:docMk/>
            <pc:sldMk cId="2014781513" sldId="275"/>
            <ac:spMk id="3" creationId="{C67A811A-CC6A-1B4F-B6A2-0A86E7A7EDFA}"/>
          </ac:spMkLst>
        </pc:spChg>
        <pc:picChg chg="add mod">
          <ac:chgData name="Dustin John Haines" userId="S::djh476@iris.nau.edu::304e8bcd-f59f-4d3c-b64d-ec67b6f55e43" providerId="AD" clId="Web-{B7691E65-63EC-4C2B-B985-3A3E5669395F}" dt="2023-04-20T22:38:22.577" v="2" actId="1076"/>
          <ac:picMkLst>
            <pc:docMk/>
            <pc:sldMk cId="2014781513" sldId="275"/>
            <ac:picMk id="4" creationId="{FFC1D079-4AAD-653F-ACE4-226A2A0AE0D8}"/>
          </ac:picMkLst>
        </pc:picChg>
      </pc:sldChg>
    </pc:docChg>
  </pc:docChgLst>
  <pc:docChgLst>
    <pc:chgData name="Dustin John Haines" userId="S::djh476@iris.nau.edu::304e8bcd-f59f-4d3c-b64d-ec67b6f55e43" providerId="AD" clId="Web-{96319E94-BD9B-481E-AD35-120B911423AC}"/>
    <pc:docChg chg="modSld">
      <pc:chgData name="Dustin John Haines" userId="S::djh476@iris.nau.edu::304e8bcd-f59f-4d3c-b64d-ec67b6f55e43" providerId="AD" clId="Web-{96319E94-BD9B-481E-AD35-120B911423AC}" dt="2023-04-20T22:12:30.552" v="77"/>
      <pc:docMkLst>
        <pc:docMk/>
      </pc:docMkLst>
      <pc:sldChg chg="modSp">
        <pc:chgData name="Dustin John Haines" userId="S::djh476@iris.nau.edu::304e8bcd-f59f-4d3c-b64d-ec67b6f55e43" providerId="AD" clId="Web-{96319E94-BD9B-481E-AD35-120B911423AC}" dt="2023-04-20T22:11:18.783" v="34" actId="20577"/>
        <pc:sldMkLst>
          <pc:docMk/>
          <pc:sldMk cId="1725419104" sldId="259"/>
        </pc:sldMkLst>
        <pc:spChg chg="mod">
          <ac:chgData name="Dustin John Haines" userId="S::djh476@iris.nau.edu::304e8bcd-f59f-4d3c-b64d-ec67b6f55e43" providerId="AD" clId="Web-{96319E94-BD9B-481E-AD35-120B911423AC}" dt="2023-04-20T22:11:18.783" v="34" actId="20577"/>
          <ac:spMkLst>
            <pc:docMk/>
            <pc:sldMk cId="1725419104" sldId="259"/>
            <ac:spMk id="3" creationId="{A1A22E2D-CF5B-729D-06C0-D5AF02EF1406}"/>
          </ac:spMkLst>
        </pc:spChg>
      </pc:sldChg>
      <pc:sldChg chg="delSp modSp">
        <pc:chgData name="Dustin John Haines" userId="S::djh476@iris.nau.edu::304e8bcd-f59f-4d3c-b64d-ec67b6f55e43" providerId="AD" clId="Web-{96319E94-BD9B-481E-AD35-120B911423AC}" dt="2023-04-20T22:12:30.552" v="77"/>
        <pc:sldMkLst>
          <pc:docMk/>
          <pc:sldMk cId="542168644" sldId="261"/>
        </pc:sldMkLst>
        <pc:spChg chg="mod">
          <ac:chgData name="Dustin John Haines" userId="S::djh476@iris.nau.edu::304e8bcd-f59f-4d3c-b64d-ec67b6f55e43" providerId="AD" clId="Web-{96319E94-BD9B-481E-AD35-120B911423AC}" dt="2023-04-20T22:12:27.442" v="76" actId="20577"/>
          <ac:spMkLst>
            <pc:docMk/>
            <pc:sldMk cId="542168644" sldId="261"/>
            <ac:spMk id="3" creationId="{76CAD3B8-2958-F925-BE4E-1B0B30B23A06}"/>
          </ac:spMkLst>
        </pc:spChg>
        <pc:picChg chg="del">
          <ac:chgData name="Dustin John Haines" userId="S::djh476@iris.nau.edu::304e8bcd-f59f-4d3c-b64d-ec67b6f55e43" providerId="AD" clId="Web-{96319E94-BD9B-481E-AD35-120B911423AC}" dt="2023-04-20T22:12:30.552" v="77"/>
          <ac:picMkLst>
            <pc:docMk/>
            <pc:sldMk cId="542168644" sldId="261"/>
            <ac:picMk id="5" creationId="{4A9DCCF9-25B5-9D78-C113-B0E6B28FA776}"/>
          </ac:picMkLst>
        </pc:picChg>
      </pc:sldChg>
    </pc:docChg>
  </pc:docChgLst>
  <pc:docChgLst>
    <pc:chgData name="Dustin John Haines" userId="S::djh476@iris.nau.edu::304e8bcd-f59f-4d3c-b64d-ec67b6f55e43" providerId="AD" clId="Web-{9DCD6F58-BBA2-4B14-84F1-559D4ADC420C}"/>
    <pc:docChg chg="modSld">
      <pc:chgData name="Dustin John Haines" userId="S::djh476@iris.nau.edu::304e8bcd-f59f-4d3c-b64d-ec67b6f55e43" providerId="AD" clId="Web-{9DCD6F58-BBA2-4B14-84F1-559D4ADC420C}" dt="2023-04-21T23:38:09.560" v="1" actId="20577"/>
      <pc:docMkLst>
        <pc:docMk/>
      </pc:docMkLst>
      <pc:sldChg chg="modSp">
        <pc:chgData name="Dustin John Haines" userId="S::djh476@iris.nau.edu::304e8bcd-f59f-4d3c-b64d-ec67b6f55e43" providerId="AD" clId="Web-{9DCD6F58-BBA2-4B14-84F1-559D4ADC420C}" dt="2023-04-21T23:38:09.560" v="1" actId="20577"/>
        <pc:sldMkLst>
          <pc:docMk/>
          <pc:sldMk cId="898445150" sldId="256"/>
        </pc:sldMkLst>
        <pc:spChg chg="mod">
          <ac:chgData name="Dustin John Haines" userId="S::djh476@iris.nau.edu::304e8bcd-f59f-4d3c-b64d-ec67b6f55e43" providerId="AD" clId="Web-{9DCD6F58-BBA2-4B14-84F1-559D4ADC420C}" dt="2023-04-21T23:38:09.560" v="1" actId="20577"/>
          <ac:spMkLst>
            <pc:docMk/>
            <pc:sldMk cId="898445150" sldId="256"/>
            <ac:spMk id="2" creationId="{3A869142-797F-266F-6702-D553B9132607}"/>
          </ac:spMkLst>
        </pc:spChg>
      </pc:sldChg>
    </pc:docChg>
  </pc:docChgLst>
  <pc:docChgLst>
    <pc:chgData name="Dustin John Haines" userId="S::djh476@iris.nau.edu::304e8bcd-f59f-4d3c-b64d-ec67b6f55e43" providerId="AD" clId="Web-{6EBFCFC8-12BA-40E8-8888-39BE44A36F5C}"/>
    <pc:docChg chg="delSld modSld">
      <pc:chgData name="Dustin John Haines" userId="S::djh476@iris.nau.edu::304e8bcd-f59f-4d3c-b64d-ec67b6f55e43" providerId="AD" clId="Web-{6EBFCFC8-12BA-40E8-8888-39BE44A36F5C}" dt="2023-04-20T22:28:24.654" v="443"/>
      <pc:docMkLst>
        <pc:docMk/>
      </pc:docMkLst>
      <pc:sldChg chg="addSp modSp">
        <pc:chgData name="Dustin John Haines" userId="S::djh476@iris.nau.edu::304e8bcd-f59f-4d3c-b64d-ec67b6f55e43" providerId="AD" clId="Web-{6EBFCFC8-12BA-40E8-8888-39BE44A36F5C}" dt="2023-04-20T22:14:09.826" v="9" actId="14100"/>
        <pc:sldMkLst>
          <pc:docMk/>
          <pc:sldMk cId="542168644" sldId="261"/>
        </pc:sldMkLst>
        <pc:spChg chg="add mod">
          <ac:chgData name="Dustin John Haines" userId="S::djh476@iris.nau.edu::304e8bcd-f59f-4d3c-b64d-ec67b6f55e43" providerId="AD" clId="Web-{6EBFCFC8-12BA-40E8-8888-39BE44A36F5C}" dt="2023-04-20T22:13:59.639" v="5" actId="14100"/>
          <ac:spMkLst>
            <pc:docMk/>
            <pc:sldMk cId="542168644" sldId="261"/>
            <ac:spMk id="8" creationId="{F8EBCA3D-F196-F740-48AD-346BE37DA45E}"/>
          </ac:spMkLst>
        </pc:spChg>
        <pc:picChg chg="mod">
          <ac:chgData name="Dustin John Haines" userId="S::djh476@iris.nau.edu::304e8bcd-f59f-4d3c-b64d-ec67b6f55e43" providerId="AD" clId="Web-{6EBFCFC8-12BA-40E8-8888-39BE44A36F5C}" dt="2023-04-20T22:14:01.061" v="7" actId="1076"/>
          <ac:picMkLst>
            <pc:docMk/>
            <pc:sldMk cId="542168644" sldId="261"/>
            <ac:picMk id="4" creationId="{33E97015-4445-8578-E8E2-3AAF64F43A2F}"/>
          </ac:picMkLst>
        </pc:picChg>
        <pc:picChg chg="add mod">
          <ac:chgData name="Dustin John Haines" userId="S::djh476@iris.nau.edu::304e8bcd-f59f-4d3c-b64d-ec67b6f55e43" providerId="AD" clId="Web-{6EBFCFC8-12BA-40E8-8888-39BE44A36F5C}" dt="2023-04-20T22:14:09.826" v="9" actId="14100"/>
          <ac:picMkLst>
            <pc:docMk/>
            <pc:sldMk cId="542168644" sldId="261"/>
            <ac:picMk id="7" creationId="{5249474B-3CFF-2C63-62B7-9663D1424FEF}"/>
          </ac:picMkLst>
        </pc:picChg>
      </pc:sldChg>
      <pc:sldChg chg="addSp delSp modSp">
        <pc:chgData name="Dustin John Haines" userId="S::djh476@iris.nau.edu::304e8bcd-f59f-4d3c-b64d-ec67b6f55e43" providerId="AD" clId="Web-{6EBFCFC8-12BA-40E8-8888-39BE44A36F5C}" dt="2023-04-20T22:24:12.130" v="354" actId="20577"/>
        <pc:sldMkLst>
          <pc:docMk/>
          <pc:sldMk cId="1876255900" sldId="263"/>
        </pc:sldMkLst>
        <pc:spChg chg="del mod ord">
          <ac:chgData name="Dustin John Haines" userId="S::djh476@iris.nau.edu::304e8bcd-f59f-4d3c-b64d-ec67b6f55e43" providerId="AD" clId="Web-{6EBFCFC8-12BA-40E8-8888-39BE44A36F5C}" dt="2023-04-20T22:23:07.002" v="340"/>
          <ac:spMkLst>
            <pc:docMk/>
            <pc:sldMk cId="1876255900" sldId="263"/>
            <ac:spMk id="3" creationId="{09770FDE-6C92-C412-FB5C-5A6927495DB6}"/>
          </ac:spMkLst>
        </pc:spChg>
        <pc:spChg chg="add mod">
          <ac:chgData name="Dustin John Haines" userId="S::djh476@iris.nau.edu::304e8bcd-f59f-4d3c-b64d-ec67b6f55e43" providerId="AD" clId="Web-{6EBFCFC8-12BA-40E8-8888-39BE44A36F5C}" dt="2023-04-20T22:24:12.130" v="354" actId="20577"/>
          <ac:spMkLst>
            <pc:docMk/>
            <pc:sldMk cId="1876255900" sldId="263"/>
            <ac:spMk id="7" creationId="{16CB82AF-B8A8-4873-BBDD-675317C686AA}"/>
          </ac:spMkLst>
        </pc:spChg>
        <pc:spChg chg="add del mod">
          <ac:chgData name="Dustin John Haines" userId="S::djh476@iris.nau.edu::304e8bcd-f59f-4d3c-b64d-ec67b6f55e43" providerId="AD" clId="Web-{6EBFCFC8-12BA-40E8-8888-39BE44A36F5C}" dt="2023-04-20T22:23:11.034" v="341"/>
          <ac:spMkLst>
            <pc:docMk/>
            <pc:sldMk cId="1876255900" sldId="263"/>
            <ac:spMk id="9" creationId="{C751F319-F7EC-CB9B-6A9E-A3F6F211701C}"/>
          </ac:spMkLst>
        </pc:spChg>
        <pc:picChg chg="mod">
          <ac:chgData name="Dustin John Haines" userId="S::djh476@iris.nau.edu::304e8bcd-f59f-4d3c-b64d-ec67b6f55e43" providerId="AD" clId="Web-{6EBFCFC8-12BA-40E8-8888-39BE44A36F5C}" dt="2023-04-20T22:23:27.190" v="343" actId="1076"/>
          <ac:picMkLst>
            <pc:docMk/>
            <pc:sldMk cId="1876255900" sldId="263"/>
            <ac:picMk id="5" creationId="{32224EEF-DE22-F517-4B2A-8892C818BD63}"/>
          </ac:picMkLst>
        </pc:picChg>
      </pc:sldChg>
      <pc:sldChg chg="modSp">
        <pc:chgData name="Dustin John Haines" userId="S::djh476@iris.nau.edu::304e8bcd-f59f-4d3c-b64d-ec67b6f55e43" providerId="AD" clId="Web-{6EBFCFC8-12BA-40E8-8888-39BE44A36F5C}" dt="2023-04-20T22:16:59.301" v="68" actId="20577"/>
        <pc:sldMkLst>
          <pc:docMk/>
          <pc:sldMk cId="749057296" sldId="264"/>
        </pc:sldMkLst>
        <pc:spChg chg="mod">
          <ac:chgData name="Dustin John Haines" userId="S::djh476@iris.nau.edu::304e8bcd-f59f-4d3c-b64d-ec67b6f55e43" providerId="AD" clId="Web-{6EBFCFC8-12BA-40E8-8888-39BE44A36F5C}" dt="2023-04-20T22:16:59.301" v="68" actId="20577"/>
          <ac:spMkLst>
            <pc:docMk/>
            <pc:sldMk cId="749057296" sldId="264"/>
            <ac:spMk id="3" creationId="{822C55DB-3AFE-5BA9-25E2-3214E9F96969}"/>
          </ac:spMkLst>
        </pc:spChg>
        <pc:picChg chg="mod">
          <ac:chgData name="Dustin John Haines" userId="S::djh476@iris.nau.edu::304e8bcd-f59f-4d3c-b64d-ec67b6f55e43" providerId="AD" clId="Web-{6EBFCFC8-12BA-40E8-8888-39BE44A36F5C}" dt="2023-04-20T22:15:44.267" v="53" actId="1076"/>
          <ac:picMkLst>
            <pc:docMk/>
            <pc:sldMk cId="749057296" sldId="264"/>
            <ac:picMk id="4" creationId="{8712C769-B4C6-18B7-24C7-B5AA18F7EAC8}"/>
          </ac:picMkLst>
        </pc:picChg>
        <pc:picChg chg="mod">
          <ac:chgData name="Dustin John Haines" userId="S::djh476@iris.nau.edu::304e8bcd-f59f-4d3c-b64d-ec67b6f55e43" providerId="AD" clId="Web-{6EBFCFC8-12BA-40E8-8888-39BE44A36F5C}" dt="2023-04-20T22:15:46.392" v="54" actId="1076"/>
          <ac:picMkLst>
            <pc:docMk/>
            <pc:sldMk cId="749057296" sldId="264"/>
            <ac:picMk id="7" creationId="{8CE2628C-7377-EA15-FD9D-76B00769E059}"/>
          </ac:picMkLst>
        </pc:picChg>
      </pc:sldChg>
      <pc:sldChg chg="modSp">
        <pc:chgData name="Dustin John Haines" userId="S::djh476@iris.nau.edu::304e8bcd-f59f-4d3c-b64d-ec67b6f55e43" providerId="AD" clId="Web-{6EBFCFC8-12BA-40E8-8888-39BE44A36F5C}" dt="2023-04-20T22:15:24.345" v="36" actId="20577"/>
        <pc:sldMkLst>
          <pc:docMk/>
          <pc:sldMk cId="2521810327" sldId="265"/>
        </pc:sldMkLst>
        <pc:spChg chg="mod">
          <ac:chgData name="Dustin John Haines" userId="S::djh476@iris.nau.edu::304e8bcd-f59f-4d3c-b64d-ec67b6f55e43" providerId="AD" clId="Web-{6EBFCFC8-12BA-40E8-8888-39BE44A36F5C}" dt="2023-04-20T22:15:24.345" v="36" actId="20577"/>
          <ac:spMkLst>
            <pc:docMk/>
            <pc:sldMk cId="2521810327" sldId="265"/>
            <ac:spMk id="3" creationId="{11A7ADBF-1439-5640-CFE6-EC5C646589E8}"/>
          </ac:spMkLst>
        </pc:spChg>
        <pc:spChg chg="mod">
          <ac:chgData name="Dustin John Haines" userId="S::djh476@iris.nau.edu::304e8bcd-f59f-4d3c-b64d-ec67b6f55e43" providerId="AD" clId="Web-{6EBFCFC8-12BA-40E8-8888-39BE44A36F5C}" dt="2023-04-20T22:14:55.125" v="19" actId="20577"/>
          <ac:spMkLst>
            <pc:docMk/>
            <pc:sldMk cId="2521810327" sldId="265"/>
            <ac:spMk id="6" creationId="{B2360B8F-95EB-7CE9-0415-1E2D57BE9F4E}"/>
          </ac:spMkLst>
        </pc:spChg>
      </pc:sldChg>
      <pc:sldChg chg="addSp delSp modSp">
        <pc:chgData name="Dustin John Haines" userId="S::djh476@iris.nau.edu::304e8bcd-f59f-4d3c-b64d-ec67b6f55e43" providerId="AD" clId="Web-{6EBFCFC8-12BA-40E8-8888-39BE44A36F5C}" dt="2023-04-20T22:27:18.043" v="389" actId="1076"/>
        <pc:sldMkLst>
          <pc:docMk/>
          <pc:sldMk cId="2700021545" sldId="266"/>
        </pc:sldMkLst>
        <pc:spChg chg="mod">
          <ac:chgData name="Dustin John Haines" userId="S::djh476@iris.nau.edu::304e8bcd-f59f-4d3c-b64d-ec67b6f55e43" providerId="AD" clId="Web-{6EBFCFC8-12BA-40E8-8888-39BE44A36F5C}" dt="2023-04-20T22:25:18.507" v="368" actId="20577"/>
          <ac:spMkLst>
            <pc:docMk/>
            <pc:sldMk cId="2700021545" sldId="266"/>
            <ac:spMk id="3" creationId="{C109B75A-1B0C-943C-EF0B-9D0BCAF8FC92}"/>
          </ac:spMkLst>
        </pc:spChg>
        <pc:picChg chg="del">
          <ac:chgData name="Dustin John Haines" userId="S::djh476@iris.nau.edu::304e8bcd-f59f-4d3c-b64d-ec67b6f55e43" providerId="AD" clId="Web-{6EBFCFC8-12BA-40E8-8888-39BE44A36F5C}" dt="2023-04-20T22:25:30.382" v="377"/>
          <ac:picMkLst>
            <pc:docMk/>
            <pc:sldMk cId="2700021545" sldId="266"/>
            <ac:picMk id="4" creationId="{4F3BDADE-E012-F0EC-806F-35C684C56832}"/>
          </ac:picMkLst>
        </pc:picChg>
        <pc:picChg chg="add mod">
          <ac:chgData name="Dustin John Haines" userId="S::djh476@iris.nau.edu::304e8bcd-f59f-4d3c-b64d-ec67b6f55e43" providerId="AD" clId="Web-{6EBFCFC8-12BA-40E8-8888-39BE44A36F5C}" dt="2023-04-20T22:27:08.574" v="385" actId="14100"/>
          <ac:picMkLst>
            <pc:docMk/>
            <pc:sldMk cId="2700021545" sldId="266"/>
            <ac:picMk id="5" creationId="{DED31C13-54EC-90FE-B4BF-EA7AB0EAC4F9}"/>
          </ac:picMkLst>
        </pc:picChg>
        <pc:picChg chg="del">
          <ac:chgData name="Dustin John Haines" userId="S::djh476@iris.nau.edu::304e8bcd-f59f-4d3c-b64d-ec67b6f55e43" providerId="AD" clId="Web-{6EBFCFC8-12BA-40E8-8888-39BE44A36F5C}" dt="2023-04-20T22:25:31.929" v="378"/>
          <ac:picMkLst>
            <pc:docMk/>
            <pc:sldMk cId="2700021545" sldId="266"/>
            <ac:picMk id="6" creationId="{A2BA0E80-108A-B8B7-9E10-BFB198277C24}"/>
          </ac:picMkLst>
        </pc:picChg>
        <pc:picChg chg="add mod">
          <ac:chgData name="Dustin John Haines" userId="S::djh476@iris.nau.edu::304e8bcd-f59f-4d3c-b64d-ec67b6f55e43" providerId="AD" clId="Web-{6EBFCFC8-12BA-40E8-8888-39BE44A36F5C}" dt="2023-04-20T22:27:18.043" v="389" actId="1076"/>
          <ac:picMkLst>
            <pc:docMk/>
            <pc:sldMk cId="2700021545" sldId="266"/>
            <ac:picMk id="8" creationId="{01B64D2E-46DF-7CB2-773B-E641DECCAE3A}"/>
          </ac:picMkLst>
        </pc:picChg>
      </pc:sldChg>
      <pc:sldChg chg="del">
        <pc:chgData name="Dustin John Haines" userId="S::djh476@iris.nau.edu::304e8bcd-f59f-4d3c-b64d-ec67b6f55e43" providerId="AD" clId="Web-{6EBFCFC8-12BA-40E8-8888-39BE44A36F5C}" dt="2023-04-20T22:14:20.999" v="10"/>
        <pc:sldMkLst>
          <pc:docMk/>
          <pc:sldMk cId="1092059640" sldId="271"/>
        </pc:sldMkLst>
      </pc:sldChg>
      <pc:sldChg chg="modSp">
        <pc:chgData name="Dustin John Haines" userId="S::djh476@iris.nau.edu::304e8bcd-f59f-4d3c-b64d-ec67b6f55e43" providerId="AD" clId="Web-{6EBFCFC8-12BA-40E8-8888-39BE44A36F5C}" dt="2023-04-20T22:28:24.654" v="443"/>
        <pc:sldMkLst>
          <pc:docMk/>
          <pc:sldMk cId="2342316544" sldId="272"/>
        </pc:sldMkLst>
        <pc:graphicFrameChg chg="mod modGraphic">
          <ac:chgData name="Dustin John Haines" userId="S::djh476@iris.nau.edu::304e8bcd-f59f-4d3c-b64d-ec67b6f55e43" providerId="AD" clId="Web-{6EBFCFC8-12BA-40E8-8888-39BE44A36F5C}" dt="2023-04-20T22:28:24.654" v="443"/>
          <ac:graphicFrameMkLst>
            <pc:docMk/>
            <pc:sldMk cId="2342316544" sldId="272"/>
            <ac:graphicFrameMk id="4" creationId="{F718CB43-06F0-23D5-56C2-BA3A7962CCFD}"/>
          </ac:graphicFrameMkLst>
        </pc:graphicFrameChg>
      </pc:sldChg>
      <pc:sldChg chg="modSp">
        <pc:chgData name="Dustin John Haines" userId="S::djh476@iris.nau.edu::304e8bcd-f59f-4d3c-b64d-ec67b6f55e43" providerId="AD" clId="Web-{6EBFCFC8-12BA-40E8-8888-39BE44A36F5C}" dt="2023-04-20T22:27:52.856" v="407" actId="1076"/>
        <pc:sldMkLst>
          <pc:docMk/>
          <pc:sldMk cId="2542729671" sldId="273"/>
        </pc:sldMkLst>
        <pc:spChg chg="mod">
          <ac:chgData name="Dustin John Haines" userId="S::djh476@iris.nau.edu::304e8bcd-f59f-4d3c-b64d-ec67b6f55e43" providerId="AD" clId="Web-{6EBFCFC8-12BA-40E8-8888-39BE44A36F5C}" dt="2023-04-20T22:27:52.856" v="407" actId="1076"/>
          <ac:spMkLst>
            <pc:docMk/>
            <pc:sldMk cId="2542729671" sldId="273"/>
            <ac:spMk id="8" creationId="{6018A2FD-A7B1-E023-B9EA-7E0FA79BC67B}"/>
          </ac:spMkLst>
        </pc:spChg>
        <pc:picChg chg="mod">
          <ac:chgData name="Dustin John Haines" userId="S::djh476@iris.nau.edu::304e8bcd-f59f-4d3c-b64d-ec67b6f55e43" providerId="AD" clId="Web-{6EBFCFC8-12BA-40E8-8888-39BE44A36F5C}" dt="2023-04-20T22:24:57.772" v="365" actId="1076"/>
          <ac:picMkLst>
            <pc:docMk/>
            <pc:sldMk cId="2542729671" sldId="273"/>
            <ac:picMk id="4" creationId="{8E4D7043-AA08-D66E-6A24-5FBE46D802ED}"/>
          </ac:picMkLst>
        </pc:picChg>
      </pc:sldChg>
    </pc:docChg>
  </pc:docChgLst>
  <pc:docChgLst>
    <pc:chgData name="Trung Son Nguyen" userId="S::stn56@nau.edu::3f5a44e0-e97d-40b8-b007-bc1104462bcf" providerId="AD" clId="Web-{B1F6F953-F746-4BB1-8773-FB3F557E09C9}"/>
    <pc:docChg chg="addSld modSld">
      <pc:chgData name="Trung Son Nguyen" userId="S::stn56@nau.edu::3f5a44e0-e97d-40b8-b007-bc1104462bcf" providerId="AD" clId="Web-{B1F6F953-F746-4BB1-8773-FB3F557E09C9}" dt="2023-04-20T19:29:45.913" v="126" actId="1076"/>
      <pc:docMkLst>
        <pc:docMk/>
      </pc:docMkLst>
      <pc:sldChg chg="addSp delSp modSp new">
        <pc:chgData name="Trung Son Nguyen" userId="S::stn56@nau.edu::3f5a44e0-e97d-40b8-b007-bc1104462bcf" providerId="AD" clId="Web-{B1F6F953-F746-4BB1-8773-FB3F557E09C9}" dt="2023-04-20T19:29:45.913" v="126" actId="1076"/>
        <pc:sldMkLst>
          <pc:docMk/>
          <pc:sldMk cId="2542729671" sldId="273"/>
        </pc:sldMkLst>
        <pc:spChg chg="mod">
          <ac:chgData name="Trung Son Nguyen" userId="S::stn56@nau.edu::3f5a44e0-e97d-40b8-b007-bc1104462bcf" providerId="AD" clId="Web-{B1F6F953-F746-4BB1-8773-FB3F557E09C9}" dt="2023-04-20T19:23:05.558" v="2" actId="20577"/>
          <ac:spMkLst>
            <pc:docMk/>
            <pc:sldMk cId="2542729671" sldId="273"/>
            <ac:spMk id="2" creationId="{939ABDA4-A219-1B8E-A602-D8260C11B585}"/>
          </ac:spMkLst>
        </pc:spChg>
        <pc:spChg chg="del">
          <ac:chgData name="Trung Son Nguyen" userId="S::stn56@nau.edu::3f5a44e0-e97d-40b8-b007-bc1104462bcf" providerId="AD" clId="Web-{B1F6F953-F746-4BB1-8773-FB3F557E09C9}" dt="2023-04-20T19:24:44.767" v="3"/>
          <ac:spMkLst>
            <pc:docMk/>
            <pc:sldMk cId="2542729671" sldId="273"/>
            <ac:spMk id="3" creationId="{64F0A7BD-91DE-66D5-75B5-C91E9141D127}"/>
          </ac:spMkLst>
        </pc:spChg>
        <pc:spChg chg="add mod">
          <ac:chgData name="Trung Son Nguyen" userId="S::stn56@nau.edu::3f5a44e0-e97d-40b8-b007-bc1104462bcf" providerId="AD" clId="Web-{B1F6F953-F746-4BB1-8773-FB3F557E09C9}" dt="2023-04-20T19:24:58.581" v="8" actId="1076"/>
          <ac:spMkLst>
            <pc:docMk/>
            <pc:sldMk cId="2542729671" sldId="273"/>
            <ac:spMk id="6" creationId="{5EADE239-6EF5-AE2C-3579-A0A92FD4BA3F}"/>
          </ac:spMkLst>
        </pc:spChg>
        <pc:spChg chg="add mod">
          <ac:chgData name="Trung Son Nguyen" userId="S::stn56@nau.edu::3f5a44e0-e97d-40b8-b007-bc1104462bcf" providerId="AD" clId="Web-{B1F6F953-F746-4BB1-8773-FB3F557E09C9}" dt="2023-04-20T19:29:43.725" v="125" actId="14100"/>
          <ac:spMkLst>
            <pc:docMk/>
            <pc:sldMk cId="2542729671" sldId="273"/>
            <ac:spMk id="8" creationId="{6018A2FD-A7B1-E023-B9EA-7E0FA79BC67B}"/>
          </ac:spMkLst>
        </pc:spChg>
        <pc:picChg chg="add mod ord">
          <ac:chgData name="Trung Son Nguyen" userId="S::stn56@nau.edu::3f5a44e0-e97d-40b8-b007-bc1104462bcf" providerId="AD" clId="Web-{B1F6F953-F746-4BB1-8773-FB3F557E09C9}" dt="2023-04-20T19:29:45.913" v="126" actId="1076"/>
          <ac:picMkLst>
            <pc:docMk/>
            <pc:sldMk cId="2542729671" sldId="273"/>
            <ac:picMk id="4" creationId="{8E4D7043-AA08-D66E-6A24-5FBE46D802ED}"/>
          </ac:picMkLst>
        </pc:picChg>
      </pc:sldChg>
    </pc:docChg>
  </pc:docChgLst>
  <pc:docChgLst>
    <pc:chgData name="Dustin John Haines" userId="S::djh476@iris.nau.edu::304e8bcd-f59f-4d3c-b64d-ec67b6f55e43" providerId="AD" clId="Web-{A7C85E5B-3CC5-458A-B1F2-1AA013051065}"/>
    <pc:docChg chg="addSld modSld sldOrd">
      <pc:chgData name="Dustin John Haines" userId="S::djh476@iris.nau.edu::304e8bcd-f59f-4d3c-b64d-ec67b6f55e43" providerId="AD" clId="Web-{A7C85E5B-3CC5-458A-B1F2-1AA013051065}" dt="2023-04-20T22:36:25.881" v="484"/>
      <pc:docMkLst>
        <pc:docMk/>
      </pc:docMkLst>
      <pc:sldChg chg="addSp delSp modSp new">
        <pc:chgData name="Dustin John Haines" userId="S::djh476@iris.nau.edu::304e8bcd-f59f-4d3c-b64d-ec67b6f55e43" providerId="AD" clId="Web-{A7C85E5B-3CC5-458A-B1F2-1AA013051065}" dt="2023-04-20T22:36:06.083" v="482"/>
        <pc:sldMkLst>
          <pc:docMk/>
          <pc:sldMk cId="4111613229" sldId="274"/>
        </pc:sldMkLst>
        <pc:spChg chg="del">
          <ac:chgData name="Dustin John Haines" userId="S::djh476@iris.nau.edu::304e8bcd-f59f-4d3c-b64d-ec67b6f55e43" providerId="AD" clId="Web-{A7C85E5B-3CC5-458A-B1F2-1AA013051065}" dt="2023-04-20T22:30:36.539" v="1"/>
          <ac:spMkLst>
            <pc:docMk/>
            <pc:sldMk cId="4111613229" sldId="274"/>
            <ac:spMk id="3" creationId="{23A0E782-5A1C-AC86-8740-251AD9DE2B5F}"/>
          </ac:spMkLst>
        </pc:spChg>
        <pc:graphicFrameChg chg="add mod ord modGraphic">
          <ac:chgData name="Dustin John Haines" userId="S::djh476@iris.nau.edu::304e8bcd-f59f-4d3c-b64d-ec67b6f55e43" providerId="AD" clId="Web-{A7C85E5B-3CC5-458A-B1F2-1AA013051065}" dt="2023-04-20T22:36:06.083" v="482"/>
          <ac:graphicFrameMkLst>
            <pc:docMk/>
            <pc:sldMk cId="4111613229" sldId="274"/>
            <ac:graphicFrameMk id="5" creationId="{436105F2-CDEB-5F56-D8AB-325A96382326}"/>
          </ac:graphicFrameMkLst>
        </pc:graphicFrameChg>
      </pc:sldChg>
      <pc:sldChg chg="new ord">
        <pc:chgData name="Dustin John Haines" userId="S::djh476@iris.nau.edu::304e8bcd-f59f-4d3c-b64d-ec67b6f55e43" providerId="AD" clId="Web-{A7C85E5B-3CC5-458A-B1F2-1AA013051065}" dt="2023-04-20T22:36:25.881" v="484"/>
        <pc:sldMkLst>
          <pc:docMk/>
          <pc:sldMk cId="2014781513" sldId="275"/>
        </pc:sldMkLst>
      </pc:sldChg>
    </pc:docChg>
  </pc:docChgLst>
  <pc:docChgLst>
    <pc:chgData name="Dustin John Haines" userId="S::djh476@iris.nau.edu::304e8bcd-f59f-4d3c-b64d-ec67b6f55e43" providerId="AD" clId="Web-{20AC8DC0-25EE-4B2F-AD96-CA4FED1BA430}"/>
    <pc:docChg chg="modSld">
      <pc:chgData name="Dustin John Haines" userId="S::djh476@iris.nau.edu::304e8bcd-f59f-4d3c-b64d-ec67b6f55e43" providerId="AD" clId="Web-{20AC8DC0-25EE-4B2F-AD96-CA4FED1BA430}" dt="2023-04-22T04:35:52.132" v="1" actId="20577"/>
      <pc:docMkLst>
        <pc:docMk/>
      </pc:docMkLst>
      <pc:sldChg chg="modSp">
        <pc:chgData name="Dustin John Haines" userId="S::djh476@iris.nau.edu::304e8bcd-f59f-4d3c-b64d-ec67b6f55e43" providerId="AD" clId="Web-{20AC8DC0-25EE-4B2F-AD96-CA4FED1BA430}" dt="2023-04-22T04:35:52.132" v="1" actId="20577"/>
        <pc:sldMkLst>
          <pc:docMk/>
          <pc:sldMk cId="898445150" sldId="256"/>
        </pc:sldMkLst>
        <pc:spChg chg="mod">
          <ac:chgData name="Dustin John Haines" userId="S::djh476@iris.nau.edu::304e8bcd-f59f-4d3c-b64d-ec67b6f55e43" providerId="AD" clId="Web-{20AC8DC0-25EE-4B2F-AD96-CA4FED1BA430}" dt="2023-04-22T04:35:52.132" v="1" actId="20577"/>
          <ac:spMkLst>
            <pc:docMk/>
            <pc:sldMk cId="898445150" sldId="256"/>
            <ac:spMk id="2" creationId="{3A869142-797F-266F-6702-D553B913260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EAC863-F957-40AC-834C-F594A420BF22}" type="datetimeFigureOut">
              <a:rPr lang="en-US" smtClean="0"/>
              <a:t>4/21/2023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C2623C-FD00-4DD5-8672-F0CBDDD2C0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592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2623C-FD00-4DD5-8672-F0CBDDD2C0A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414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555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517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83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943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79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443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252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888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803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038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165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891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69142-797F-266F-6702-D553B913260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US" dirty="0">
                <a:cs typeface="Calibri Light"/>
              </a:rPr>
            </a:br>
            <a:r>
              <a:rPr lang="en-US" dirty="0">
                <a:cs typeface="Calibri Light"/>
              </a:rPr>
              <a:t>P5-NPOI</a:t>
            </a:r>
            <a:br>
              <a:rPr lang="en-US" dirty="0">
                <a:cs typeface="Calibri Light"/>
              </a:rPr>
            </a:br>
            <a:r>
              <a:rPr lang="en-US">
                <a:cs typeface="Calibri Light"/>
              </a:rPr>
              <a:t>Fina Testing Results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24864B-7B20-3FE7-B8D2-ADBF057D442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Bradley Kingsley</a:t>
            </a:r>
          </a:p>
          <a:p>
            <a:r>
              <a:rPr lang="en-US">
                <a:cs typeface="Calibri"/>
              </a:rPr>
              <a:t>Dustin Haines</a:t>
            </a:r>
          </a:p>
          <a:p>
            <a:r>
              <a:rPr lang="en-US">
                <a:cs typeface="Calibri"/>
              </a:rPr>
              <a:t>Trung Son Nguyen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C52D1429-0EA7-54A2-5A74-8EF7E783034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85570" y="0"/>
            <a:ext cx="4851299" cy="238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4451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C3738-36F0-37CC-E064-68E78AAE5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Design Requirements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82C40-968B-0169-89FF-CED1E82AB3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cs typeface="Calibri"/>
              </a:rPr>
              <a:t>Create an Updated Vacuum Interface:</a:t>
            </a:r>
            <a:endParaRPr lang="en-US"/>
          </a:p>
          <a:p>
            <a:pPr lvl="1"/>
            <a:r>
              <a:rPr lang="en-US">
                <a:cs typeface="Calibri"/>
              </a:rPr>
              <a:t>Lightweight (CR #1)</a:t>
            </a:r>
          </a:p>
          <a:p>
            <a:pPr lvl="1"/>
            <a:r>
              <a:rPr lang="en-US">
                <a:cs typeface="Calibri"/>
              </a:rPr>
              <a:t>Adjustable Components (CR #4)</a:t>
            </a:r>
          </a:p>
          <a:p>
            <a:pPr lvl="1"/>
            <a:r>
              <a:rPr lang="en-US">
                <a:cs typeface="Calibri"/>
              </a:rPr>
              <a:t>Small Deformations – Optical Standard (CR #5)</a:t>
            </a:r>
          </a:p>
          <a:p>
            <a:pPr lvl="1"/>
            <a:r>
              <a:rPr lang="en-US">
                <a:cs typeface="Calibri"/>
              </a:rPr>
              <a:t>Ability for interior Access in Vacuum State (CR #7)</a:t>
            </a:r>
          </a:p>
          <a:p>
            <a:pPr lvl="1"/>
            <a:r>
              <a:rPr lang="en-US">
                <a:cs typeface="Calibri"/>
              </a:rPr>
              <a:t>NEW – Prototype Allows Light in &amp; Out Unclipped (CR #8)</a:t>
            </a:r>
            <a:endParaRPr lang="en-US"/>
          </a:p>
          <a:p>
            <a:r>
              <a:rPr lang="en-US">
                <a:cs typeface="Calibri"/>
              </a:rPr>
              <a:t>CR's 2,3, &amp; 6:</a:t>
            </a:r>
          </a:p>
          <a:p>
            <a:pPr lvl="1"/>
            <a:r>
              <a:rPr lang="en-US">
                <a:cs typeface="Calibri"/>
              </a:rPr>
              <a:t>Unable to complete due to deliverable modification in Jan. 2023</a:t>
            </a:r>
          </a:p>
          <a:p>
            <a:pPr lvl="1"/>
            <a:r>
              <a:rPr lang="en-US">
                <a:cs typeface="Calibri"/>
              </a:rPr>
              <a:t>CR/ER #2 – Disassembly in less than 1 hour</a:t>
            </a:r>
          </a:p>
          <a:p>
            <a:pPr lvl="1"/>
            <a:r>
              <a:rPr lang="en-US">
                <a:cs typeface="Calibri"/>
              </a:rPr>
              <a:t>CR/Er #3 – Seals to Vacuum and ATM</a:t>
            </a:r>
          </a:p>
          <a:p>
            <a:pPr lvl="1"/>
            <a:r>
              <a:rPr lang="en-US">
                <a:cs typeface="Calibri"/>
              </a:rPr>
              <a:t>CR/ER #6 – Drift Less than 0.001" Per Month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8E2DCB-2223-C762-CEC1-597090015F7E}"/>
              </a:ext>
            </a:extLst>
          </p:cNvPr>
          <p:cNvSpPr txBox="1"/>
          <p:nvPr/>
        </p:nvSpPr>
        <p:spPr>
          <a:xfrm>
            <a:off x="11429999" y="6592584"/>
            <a:ext cx="119865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cs typeface="Calibri"/>
              </a:rPr>
              <a:t>Haines 1</a:t>
            </a: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1088522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0A74A-2C00-D61C-5E94-7EAD5F9F6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Top Level Testing Summary</a:t>
            </a:r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09B9477-31B8-FCAD-4B54-A878950438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2177956"/>
              </p:ext>
            </p:extLst>
          </p:nvPr>
        </p:nvGraphicFramePr>
        <p:xfrm>
          <a:off x="834571" y="1676400"/>
          <a:ext cx="10499270" cy="482438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249635">
                  <a:extLst>
                    <a:ext uri="{9D8B030D-6E8A-4147-A177-3AD203B41FA5}">
                      <a16:colId xmlns:a16="http://schemas.microsoft.com/office/drawing/2014/main" val="3225861165"/>
                    </a:ext>
                  </a:extLst>
                </a:gridCol>
                <a:gridCol w="5249635">
                  <a:extLst>
                    <a:ext uri="{9D8B030D-6E8A-4147-A177-3AD203B41FA5}">
                      <a16:colId xmlns:a16="http://schemas.microsoft.com/office/drawing/2014/main" val="1889372532"/>
                    </a:ext>
                  </a:extLst>
                </a:gridCol>
              </a:tblGrid>
              <a:tr h="4739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Experiment/Test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Relevant Design Requirement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49221339"/>
                  </a:ext>
                </a:extLst>
              </a:tr>
              <a:tr h="473974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Front Seal Plate Weight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CR/ER 1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38375438"/>
                  </a:ext>
                </a:extLst>
              </a:tr>
              <a:tr h="499366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Rear Seal Plate Weight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CR/ER 1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16900698"/>
                  </a:ext>
                </a:extLst>
              </a:tr>
              <a:tr h="499366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Front Seal Plate Deflection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CR/ER 5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70330604"/>
                  </a:ext>
                </a:extLst>
              </a:tr>
              <a:tr h="473974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Rear Seal Plate Deflection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CR/ER 5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98713261"/>
                  </a:ext>
                </a:extLst>
              </a:tr>
              <a:tr h="473974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Snoot Plate Adjustment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CR/ER 4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30321080"/>
                  </a:ext>
                </a:extLst>
              </a:tr>
              <a:tr h="473974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Snoot x/y Adjustment (combined)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CR/ER 4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9127868"/>
                  </a:ext>
                </a:extLst>
              </a:tr>
              <a:tr h="499366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Rear Seal Plate Sight Port Count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CR/ER 7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2058962"/>
                  </a:ext>
                </a:extLst>
              </a:tr>
              <a:tr h="956413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Allow Laser in &amp; out of Scaled System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ER 8 (NEW, allow light into and out of the system without clipping. Allow full adjustment of parts)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8019487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57F7253-AA18-F7BD-3E74-A288B4C1D4F6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F01F31-A461-A744-CC8E-5FDF695F9CC6}"/>
              </a:ext>
            </a:extLst>
          </p:cNvPr>
          <p:cNvSpPr txBox="1"/>
          <p:nvPr/>
        </p:nvSpPr>
        <p:spPr>
          <a:xfrm>
            <a:off x="11429999" y="6592584"/>
            <a:ext cx="119865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cs typeface="Calibri"/>
              </a:rPr>
              <a:t>Nguyen 2</a:t>
            </a: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1151264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4BE7E-D41D-1C52-4661-881D3EE10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Test #1 &amp; #2 – Seal Plate Weight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A22E2D-CF5B-729D-06C0-D5AF02EF14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Verify Weight of 3D Model in SolidWorks</a:t>
            </a:r>
          </a:p>
          <a:p>
            <a:r>
              <a:rPr lang="en-US">
                <a:cs typeface="Calibri"/>
              </a:rPr>
              <a:t>Use Material Spec. Sheet given by material supplier for density</a:t>
            </a:r>
          </a:p>
          <a:p>
            <a:r>
              <a:rPr lang="en-US">
                <a:cs typeface="Calibri"/>
              </a:rPr>
              <a:t>Verify Weight with equation:</a:t>
            </a:r>
          </a:p>
          <a:p>
            <a:pPr lvl="1"/>
            <a:r>
              <a:rPr lang="en-US">
                <a:latin typeface="Calibri"/>
                <a:cs typeface="Calibri"/>
              </a:rPr>
              <a:t>Weight  = Volume * Density</a:t>
            </a:r>
          </a:p>
          <a:p>
            <a:r>
              <a:rPr lang="en-US">
                <a:latin typeface="Calibri"/>
                <a:cs typeface="Calibri"/>
              </a:rPr>
              <a:t>Weight Must be Below 35 Pounds</a:t>
            </a:r>
          </a:p>
          <a:p>
            <a:pPr lvl="1"/>
            <a:r>
              <a:rPr lang="en-US">
                <a:latin typeface="Calibri"/>
                <a:cs typeface="Calibri"/>
              </a:rPr>
              <a:t>Front &amp; Rear</a:t>
            </a:r>
          </a:p>
          <a:p>
            <a:r>
              <a:rPr lang="en-US">
                <a:latin typeface="Calibri"/>
                <a:cs typeface="Calibri"/>
              </a:rPr>
              <a:t>F: </a:t>
            </a:r>
            <a:r>
              <a:rPr lang="en-US" b="1">
                <a:solidFill>
                  <a:srgbClr val="FF0000"/>
                </a:solidFill>
                <a:latin typeface="Calibri"/>
                <a:cs typeface="Calibri"/>
              </a:rPr>
              <a:t>34.2 pounds</a:t>
            </a:r>
          </a:p>
          <a:p>
            <a:r>
              <a:rPr lang="en-US">
                <a:latin typeface="Calibri"/>
                <a:cs typeface="Calibri"/>
              </a:rPr>
              <a:t>R: </a:t>
            </a:r>
            <a:r>
              <a:rPr lang="en-US" b="1">
                <a:solidFill>
                  <a:srgbClr val="FF0000"/>
                </a:solidFill>
                <a:latin typeface="Calibri"/>
                <a:cs typeface="Calibri"/>
              </a:rPr>
              <a:t>33.9 pounds</a:t>
            </a:r>
          </a:p>
          <a:p>
            <a:pPr marL="0" indent="0">
              <a:buNone/>
            </a:pPr>
            <a:endParaRPr lang="en-US">
              <a:cs typeface="Calibri"/>
            </a:endParaRPr>
          </a:p>
        </p:txBody>
      </p:sp>
      <p:pic>
        <p:nvPicPr>
          <p:cNvPr id="7" name="Picture 6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CE2E0242-73DB-F7DD-FB19-8F38406C40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3202" y="2922685"/>
            <a:ext cx="3564890" cy="376337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CF1E3C4-3920-1C62-C82C-A1DC0613D6BE}"/>
              </a:ext>
            </a:extLst>
          </p:cNvPr>
          <p:cNvSpPr/>
          <p:nvPr/>
        </p:nvSpPr>
        <p:spPr>
          <a:xfrm>
            <a:off x="7629993" y="4527030"/>
            <a:ext cx="846945" cy="1049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noFill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618AA8-D714-581F-8854-97EA134726D2}"/>
              </a:ext>
            </a:extLst>
          </p:cNvPr>
          <p:cNvSpPr txBox="1"/>
          <p:nvPr/>
        </p:nvSpPr>
        <p:spPr>
          <a:xfrm>
            <a:off x="11507055" y="6592584"/>
            <a:ext cx="119865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cs typeface="Calibri"/>
              </a:rPr>
              <a:t>Haines 3</a:t>
            </a: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1725419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F4840-EDC8-25DF-9584-F21D57911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Test #3 &amp; #4 – Seal Plate Deflection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AD3B8-2958-F925-BE4E-1B0B30B23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829550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>
                <a:cs typeface="Calibri"/>
              </a:rPr>
              <a:t>Use of SolidWorks and ANSYS Workbench</a:t>
            </a:r>
          </a:p>
          <a:p>
            <a:r>
              <a:rPr lang="en-US">
                <a:cs typeface="Calibri"/>
              </a:rPr>
              <a:t>Apply Material properties (6061-T651):</a:t>
            </a:r>
          </a:p>
          <a:p>
            <a:pPr lvl="1"/>
            <a:r>
              <a:rPr lang="en-US">
                <a:cs typeface="Calibri"/>
              </a:rPr>
              <a:t>Poisson's Ratio</a:t>
            </a:r>
          </a:p>
          <a:p>
            <a:pPr lvl="1"/>
            <a:r>
              <a:rPr lang="en-US">
                <a:cs typeface="Calibri"/>
              </a:rPr>
              <a:t>Modulus of Elasticity</a:t>
            </a:r>
          </a:p>
          <a:p>
            <a:pPr lvl="1"/>
            <a:r>
              <a:rPr lang="en-US">
                <a:cs typeface="Calibri"/>
              </a:rPr>
              <a:t>Etc.</a:t>
            </a:r>
            <a:endParaRPr lang="en-US"/>
          </a:p>
          <a:p>
            <a:r>
              <a:rPr lang="en-US">
                <a:cs typeface="Calibri"/>
              </a:rPr>
              <a:t>Apply Boundary Conditions:</a:t>
            </a:r>
          </a:p>
          <a:p>
            <a:pPr lvl="1"/>
            <a:r>
              <a:rPr lang="en-US">
                <a:cs typeface="Calibri"/>
              </a:rPr>
              <a:t>Rear Holde Edge Fixed Conditions (zero deflection)</a:t>
            </a:r>
          </a:p>
          <a:p>
            <a:pPr lvl="1"/>
            <a:r>
              <a:rPr lang="en-US">
                <a:cs typeface="Calibri"/>
              </a:rPr>
              <a:t>Front 16" Diameter Circle Standard ATM Pressure (14.7 PSIA)</a:t>
            </a:r>
          </a:p>
          <a:p>
            <a:pPr lvl="2"/>
            <a:r>
              <a:rPr lang="en-US">
                <a:cs typeface="Calibri"/>
              </a:rPr>
              <a:t>Corrected for local attachments applying greater pressure on Annulus</a:t>
            </a:r>
            <a:endParaRPr lang="en-US"/>
          </a:p>
          <a:p>
            <a:r>
              <a:rPr lang="en-US">
                <a:cs typeface="Calibri"/>
              </a:rPr>
              <a:t>F: </a:t>
            </a:r>
            <a:r>
              <a:rPr lang="en-US" b="1">
                <a:solidFill>
                  <a:srgbClr val="FF0000"/>
                </a:solidFill>
                <a:cs typeface="Calibri"/>
              </a:rPr>
              <a:t>0.00373"</a:t>
            </a:r>
          </a:p>
          <a:p>
            <a:r>
              <a:rPr lang="en-US">
                <a:cs typeface="Calibri"/>
              </a:rPr>
              <a:t>R: </a:t>
            </a:r>
            <a:r>
              <a:rPr lang="en-US" b="1">
                <a:solidFill>
                  <a:srgbClr val="FF0000"/>
                </a:solidFill>
                <a:cs typeface="Calibri"/>
              </a:rPr>
              <a:t>0.00492"</a:t>
            </a:r>
          </a:p>
          <a:p>
            <a:pPr marL="457200" lvl="1" indent="0">
              <a:buNone/>
            </a:pPr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136FD3-0CDF-CE5A-82DA-122289C8076F}"/>
              </a:ext>
            </a:extLst>
          </p:cNvPr>
          <p:cNvSpPr txBox="1"/>
          <p:nvPr/>
        </p:nvSpPr>
        <p:spPr>
          <a:xfrm>
            <a:off x="11429999" y="6592584"/>
            <a:ext cx="119865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cs typeface="Calibri"/>
              </a:rPr>
              <a:t>Kingsley 4</a:t>
            </a:r>
            <a:endParaRPr lang="en-US" sz="1100"/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33E97015-4445-8578-E8E2-3AAF64F43A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39225" y="938212"/>
            <a:ext cx="2628900" cy="28003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B547E8-09D9-A4FA-7F19-45B98A3A7073}"/>
              </a:ext>
            </a:extLst>
          </p:cNvPr>
          <p:cNvSpPr txBox="1"/>
          <p:nvPr/>
        </p:nvSpPr>
        <p:spPr>
          <a:xfrm>
            <a:off x="9867900" y="3543300"/>
            <a:ext cx="1600200" cy="1883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7" name="Picture 7" descr="Icon&#10;&#10;Description automatically generated">
            <a:extLst>
              <a:ext uri="{FF2B5EF4-FFF2-40B4-BE49-F238E27FC236}">
                <a16:creationId xmlns:a16="http://schemas.microsoft.com/office/drawing/2014/main" id="{5249474B-3CFF-2C63-62B7-9663D1424F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9225" y="3871912"/>
            <a:ext cx="2628900" cy="26098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8EBCA3D-F196-F740-48AD-346BE37DA45E}"/>
              </a:ext>
            </a:extLst>
          </p:cNvPr>
          <p:cNvSpPr txBox="1"/>
          <p:nvPr/>
        </p:nvSpPr>
        <p:spPr>
          <a:xfrm>
            <a:off x="5086350" y="3905250"/>
            <a:ext cx="1514475" cy="1216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1686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C9BC3-51BA-8EAA-14D6-A02B80DA7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Test #5 – Snoot Plate Adjustment</a:t>
            </a:r>
            <a:endParaRPr lang="en-US" err="1"/>
          </a:p>
        </p:txBody>
      </p:sp>
      <p:pic>
        <p:nvPicPr>
          <p:cNvPr id="5" name="Picture 4" descr="Circle&#10;&#10;Description automatically generated">
            <a:extLst>
              <a:ext uri="{FF2B5EF4-FFF2-40B4-BE49-F238E27FC236}">
                <a16:creationId xmlns:a16="http://schemas.microsoft.com/office/drawing/2014/main" id="{32224EEF-DE22-F517-4B2A-8892C818BD6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5468" y="2405363"/>
            <a:ext cx="4162772" cy="307535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7D00EA-3C1D-47AF-44EC-8B7C4CDBFADF}"/>
              </a:ext>
            </a:extLst>
          </p:cNvPr>
          <p:cNvSpPr txBox="1"/>
          <p:nvPr/>
        </p:nvSpPr>
        <p:spPr>
          <a:xfrm>
            <a:off x="11429999" y="6592584"/>
            <a:ext cx="119865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cs typeface="Calibri"/>
              </a:rPr>
              <a:t>Nguyen 5</a:t>
            </a:r>
            <a:endParaRPr lang="en-US" sz="110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6CB82AF-B8A8-4873-BBDD-675317C686AA}"/>
              </a:ext>
            </a:extLst>
          </p:cNvPr>
          <p:cNvSpPr txBox="1">
            <a:spLocks/>
          </p:cNvSpPr>
          <p:nvPr/>
        </p:nvSpPr>
        <p:spPr>
          <a:xfrm>
            <a:off x="491836" y="1767898"/>
            <a:ext cx="8048625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rgbClr val="FFFFFF"/>
                </a:solidFill>
                <a:cs typeface="Calibri"/>
              </a:rPr>
              <a:t>Use the from seal plate assembly to measure deltas in x &amp; y</a:t>
            </a:r>
          </a:p>
          <a:p>
            <a:pPr lvl="1"/>
            <a:r>
              <a:rPr lang="en-US">
                <a:solidFill>
                  <a:srgbClr val="FFFFFF"/>
                </a:solidFill>
                <a:cs typeface="Calibri"/>
              </a:rPr>
              <a:t>Bring to y-min and take reference measurement</a:t>
            </a:r>
          </a:p>
          <a:p>
            <a:pPr lvl="1"/>
            <a:r>
              <a:rPr lang="en-US">
                <a:solidFill>
                  <a:srgbClr val="FFFFFF"/>
                </a:solidFill>
                <a:cs typeface="Calibri"/>
              </a:rPr>
              <a:t>Bring to y-max and take measurement</a:t>
            </a:r>
          </a:p>
          <a:p>
            <a:pPr lvl="1"/>
            <a:r>
              <a:rPr lang="en-US">
                <a:solidFill>
                  <a:srgbClr val="FFFFFF"/>
                </a:solidFill>
                <a:cs typeface="Calibri"/>
              </a:rPr>
              <a:t>Calculate the delta distance as the single direction adjustability</a:t>
            </a:r>
          </a:p>
          <a:p>
            <a:pPr lvl="1"/>
            <a:r>
              <a:rPr lang="en-US">
                <a:solidFill>
                  <a:srgbClr val="FFFFFF"/>
                </a:solidFill>
                <a:cs typeface="Calibri"/>
              </a:rPr>
              <a:t>Repeat for the x-direction</a:t>
            </a:r>
            <a:endParaRPr lang="en-US"/>
          </a:p>
          <a:p>
            <a:r>
              <a:rPr lang="en-US">
                <a:cs typeface="Calibri"/>
              </a:rPr>
              <a:t>Required adjustments are 35% of the full scale</a:t>
            </a:r>
          </a:p>
          <a:p>
            <a:pPr lvl="1"/>
            <a:r>
              <a:rPr lang="en-US">
                <a:cs typeface="Calibri"/>
              </a:rPr>
              <a:t>Δprototype = </a:t>
            </a:r>
            <a:r>
              <a:rPr lang="en-US" err="1">
                <a:cs typeface="Calibri"/>
              </a:rPr>
              <a:t>Δfullscale</a:t>
            </a:r>
            <a:r>
              <a:rPr lang="en-US">
                <a:cs typeface="Calibri"/>
              </a:rPr>
              <a:t> * 0.35 = </a:t>
            </a:r>
            <a:r>
              <a:rPr lang="en-US">
                <a:solidFill>
                  <a:srgbClr val="FFFFFF"/>
                </a:solidFill>
                <a:cs typeface="Calibri"/>
              </a:rPr>
              <a:t>0.175"</a:t>
            </a:r>
          </a:p>
          <a:p>
            <a:pPr lvl="1"/>
            <a:r>
              <a:rPr lang="en-US" err="1">
                <a:cs typeface="Calibri"/>
              </a:rPr>
              <a:t>Δfullscale</a:t>
            </a:r>
            <a:r>
              <a:rPr lang="en-US">
                <a:cs typeface="Calibri"/>
              </a:rPr>
              <a:t> = 0.5°</a:t>
            </a:r>
            <a:endParaRPr lang="en-US"/>
          </a:p>
          <a:p>
            <a:r>
              <a:rPr lang="en-US">
                <a:solidFill>
                  <a:srgbClr val="FFFFFF"/>
                </a:solidFill>
                <a:cs typeface="Calibri"/>
              </a:rPr>
              <a:t>Outcome: Δprototype, found x &amp; y = </a:t>
            </a:r>
            <a:r>
              <a:rPr lang="en-US" b="1">
                <a:solidFill>
                  <a:srgbClr val="FF0000"/>
                </a:solidFill>
                <a:cs typeface="Calibri"/>
              </a:rPr>
              <a:t>± 0.190"</a:t>
            </a:r>
          </a:p>
          <a:p>
            <a:pPr lvl="1"/>
            <a:endParaRPr lang="en-US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76255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61F8A-B258-1654-920B-07FA3ACD7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Test #6 – Snoot X/Y Adjustment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C55DB-3AFE-5BA9-25E2-3214E9F96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8048625" cy="4351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/>
              <a:t>Christmas Tree and Snoot Adjustment Combined Adjustment</a:t>
            </a:r>
          </a:p>
          <a:p>
            <a:pPr lvl="1"/>
            <a:r>
              <a:rPr lang="en-US"/>
              <a:t>Christmas Tree Vertical found:</a:t>
            </a:r>
            <a:endParaRPr lang="en-US">
              <a:cs typeface="Calibri"/>
            </a:endParaRPr>
          </a:p>
          <a:p>
            <a:pPr lvl="2"/>
            <a:r>
              <a:rPr lang="en-US"/>
              <a:t>Max – Min = Adjustment Length</a:t>
            </a:r>
            <a:endParaRPr lang="en-US">
              <a:cs typeface="Calibri"/>
            </a:endParaRPr>
          </a:p>
          <a:p>
            <a:pPr lvl="2"/>
            <a:r>
              <a:rPr lang="en-US"/>
              <a:t>Found Bilateral Length of adjustment = </a:t>
            </a:r>
            <a:r>
              <a:rPr lang="en-US" b="0" i="0">
                <a:effectLst/>
                <a:latin typeface="WordVisi_MSFontService"/>
              </a:rPr>
              <a:t>±</a:t>
            </a:r>
            <a:r>
              <a:rPr lang="en-US"/>
              <a:t>0.3125” = </a:t>
            </a:r>
            <a:r>
              <a:rPr lang="en-US" b="1" i="0">
                <a:solidFill>
                  <a:srgbClr val="FF0000"/>
                </a:solidFill>
                <a:effectLst/>
                <a:latin typeface="WordVisi_MSFontService"/>
              </a:rPr>
              <a:t>± </a:t>
            </a:r>
            <a:r>
              <a:rPr lang="en-US" b="1">
                <a:solidFill>
                  <a:srgbClr val="FF0000"/>
                </a:solidFill>
              </a:rPr>
              <a:t>5/16</a:t>
            </a:r>
            <a:r>
              <a:rPr lang="en-US">
                <a:solidFill>
                  <a:srgbClr val="FF0000"/>
                </a:solidFill>
              </a:rPr>
              <a:t>”</a:t>
            </a:r>
            <a:endParaRPr lang="en-US">
              <a:solidFill>
                <a:srgbClr val="FF0000"/>
              </a:solidFill>
              <a:cs typeface="Calibri"/>
            </a:endParaRPr>
          </a:p>
          <a:p>
            <a:pPr lvl="1"/>
            <a:r>
              <a:rPr lang="en-US"/>
              <a:t>Snoot Adjustment Plate Vertical:</a:t>
            </a:r>
            <a:endParaRPr lang="en-US">
              <a:cs typeface="Calibri"/>
            </a:endParaRPr>
          </a:p>
          <a:p>
            <a:pPr lvl="2"/>
            <a:r>
              <a:rPr lang="en-US"/>
              <a:t>Max – Min = Adjustment Length Addition</a:t>
            </a:r>
            <a:endParaRPr lang="en-US">
              <a:cs typeface="Calibri"/>
            </a:endParaRPr>
          </a:p>
          <a:p>
            <a:pPr lvl="2"/>
            <a:r>
              <a:rPr lang="en-US"/>
              <a:t>Found Bilateral Length of Adjustment = </a:t>
            </a:r>
            <a:r>
              <a:rPr lang="en-US" b="0" i="0">
                <a:effectLst/>
                <a:latin typeface="WordVisi_MSFontService"/>
              </a:rPr>
              <a:t>± </a:t>
            </a:r>
            <a:r>
              <a:rPr lang="en-US"/>
              <a:t>0.125” =</a:t>
            </a:r>
            <a:r>
              <a:rPr lang="en-US" b="1"/>
              <a:t> </a:t>
            </a:r>
            <a:r>
              <a:rPr lang="en-US" b="1" i="0">
                <a:solidFill>
                  <a:srgbClr val="FF0000"/>
                </a:solidFill>
                <a:effectLst/>
                <a:latin typeface="WordVisi_MSFontService"/>
              </a:rPr>
              <a:t>± </a:t>
            </a:r>
            <a:r>
              <a:rPr lang="en-US" b="1">
                <a:solidFill>
                  <a:srgbClr val="FF0000"/>
                </a:solidFill>
              </a:rPr>
              <a:t>1/8”</a:t>
            </a:r>
            <a:endParaRPr lang="en-US" b="1">
              <a:solidFill>
                <a:srgbClr val="FF0000"/>
              </a:solidFill>
              <a:cs typeface="Calibri"/>
            </a:endParaRPr>
          </a:p>
          <a:p>
            <a:pPr lvl="1"/>
            <a:r>
              <a:rPr lang="en-US"/>
              <a:t>Snoot Adjustment Plate Horizontal:</a:t>
            </a:r>
            <a:endParaRPr lang="en-US">
              <a:cs typeface="Calibri"/>
            </a:endParaRPr>
          </a:p>
          <a:p>
            <a:pPr lvl="2"/>
            <a:r>
              <a:rPr lang="en-US"/>
              <a:t>Max – Min = Adjustment Length</a:t>
            </a:r>
            <a:endParaRPr lang="en-US">
              <a:cs typeface="Calibri"/>
            </a:endParaRPr>
          </a:p>
          <a:p>
            <a:pPr lvl="2"/>
            <a:r>
              <a:rPr lang="en-US"/>
              <a:t>Found Bilateral Length of Adjustment = </a:t>
            </a:r>
            <a:r>
              <a:rPr lang="en-US" b="0" i="0">
                <a:effectLst/>
                <a:latin typeface="WordVisi_MSFontService"/>
              </a:rPr>
              <a:t>± </a:t>
            </a:r>
            <a:r>
              <a:rPr lang="en-US"/>
              <a:t>0.125” = </a:t>
            </a:r>
            <a:r>
              <a:rPr lang="en-US" b="1" i="0">
                <a:solidFill>
                  <a:srgbClr val="FF0000"/>
                </a:solidFill>
                <a:effectLst/>
                <a:latin typeface="WordVisi_MSFontService"/>
              </a:rPr>
              <a:t>±</a:t>
            </a:r>
            <a:r>
              <a:rPr lang="en-US" b="1">
                <a:solidFill>
                  <a:srgbClr val="FF0000"/>
                </a:solidFill>
                <a:latin typeface="WordVisi_MSFontService"/>
              </a:rPr>
              <a:t> </a:t>
            </a:r>
            <a:r>
              <a:rPr lang="en-US" b="1" i="0">
                <a:solidFill>
                  <a:srgbClr val="FF0000"/>
                </a:solidFill>
                <a:effectLst/>
                <a:latin typeface="WordVisi_MSFontService"/>
              </a:rPr>
              <a:t>1/8”</a:t>
            </a:r>
            <a:endParaRPr lang="en-US" b="1">
              <a:solidFill>
                <a:srgbClr val="FF0000"/>
              </a:solidFill>
              <a:cs typeface="Calibri"/>
            </a:endParaRPr>
          </a:p>
          <a:p>
            <a:pPr lvl="1"/>
            <a:r>
              <a:rPr lang="en-US"/>
              <a:t>Full Vertical Range = 0.4375” = </a:t>
            </a:r>
            <a:r>
              <a:rPr lang="en-US" b="1">
                <a:solidFill>
                  <a:srgbClr val="FF0000"/>
                </a:solidFill>
              </a:rPr>
              <a:t>7/16”</a:t>
            </a:r>
            <a:endParaRPr lang="en-US" b="1">
              <a:solidFill>
                <a:srgbClr val="FF0000"/>
              </a:solidFill>
              <a:cs typeface="Calibri"/>
            </a:endParaRPr>
          </a:p>
          <a:p>
            <a:pPr lvl="1"/>
            <a:r>
              <a:rPr lang="en-US"/>
              <a:t>Full Horizontal Range = 0.125” = </a:t>
            </a:r>
            <a:r>
              <a:rPr lang="en-US" b="1">
                <a:solidFill>
                  <a:srgbClr val="FF0000"/>
                </a:solidFill>
              </a:rPr>
              <a:t>1/8”</a:t>
            </a:r>
            <a:endParaRPr lang="en-US" b="1">
              <a:solidFill>
                <a:srgbClr val="FF0000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EA0C86-1796-B03C-E291-6FDC32A195BF}"/>
              </a:ext>
            </a:extLst>
          </p:cNvPr>
          <p:cNvSpPr txBox="1"/>
          <p:nvPr/>
        </p:nvSpPr>
        <p:spPr>
          <a:xfrm>
            <a:off x="11429999" y="6592584"/>
            <a:ext cx="119865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cs typeface="Calibri"/>
              </a:rPr>
              <a:t>Nguyen 6</a:t>
            </a:r>
            <a:endParaRPr lang="en-US" sz="1100"/>
          </a:p>
        </p:txBody>
      </p:sp>
      <p:pic>
        <p:nvPicPr>
          <p:cNvPr id="4" name="Picture 6" descr="A picture containing person, person, indoor&#10;&#10;Description automatically generated">
            <a:extLst>
              <a:ext uri="{FF2B5EF4-FFF2-40B4-BE49-F238E27FC236}">
                <a16:creationId xmlns:a16="http://schemas.microsoft.com/office/drawing/2014/main" id="{8712C769-B4C6-18B7-24C7-B5AA18F7EA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3500" y="581025"/>
            <a:ext cx="2171700" cy="2895600"/>
          </a:xfrm>
          <a:prstGeom prst="rect">
            <a:avLst/>
          </a:prstGeom>
        </p:spPr>
      </p:pic>
      <p:pic>
        <p:nvPicPr>
          <p:cNvPr id="7" name="Picture 7" descr="A picture containing person, wall, indoor, person&#10;&#10;Description automatically generated">
            <a:extLst>
              <a:ext uri="{FF2B5EF4-FFF2-40B4-BE49-F238E27FC236}">
                <a16:creationId xmlns:a16="http://schemas.microsoft.com/office/drawing/2014/main" id="{8CE2628C-7377-EA15-FD9D-76B00769E0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625" y="3762375"/>
            <a:ext cx="3219450" cy="2419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057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222C3-D149-1AAC-E619-ED1822CAB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Test #7 – Rear Seal Plate Sight Port Count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7ADBF-1439-5640-CFE6-EC5C646589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How Many Poly-Carbonate Vacuum Windows Can be Attached to the Rear Seal Plate?</a:t>
            </a:r>
          </a:p>
          <a:p>
            <a:pPr lvl="1"/>
            <a:r>
              <a:rPr lang="en-US"/>
              <a:t>Count = 0-3 Windows Can Be Attached</a:t>
            </a:r>
            <a:endParaRPr lang="en-US">
              <a:cs typeface="Calibri"/>
            </a:endParaRPr>
          </a:p>
          <a:p>
            <a:pPr lvl="1"/>
            <a:r>
              <a:rPr lang="en-US"/>
              <a:t>All Ports Have the Same Bolt Patter and O-Ring</a:t>
            </a:r>
            <a:endParaRPr lang="en-US">
              <a:cs typeface="Calibri"/>
            </a:endParaRPr>
          </a:p>
          <a:p>
            <a:pPr lvl="1"/>
            <a:r>
              <a:rPr lang="en-US" sz="3600" b="1">
                <a:solidFill>
                  <a:srgbClr val="FF0000"/>
                </a:solidFill>
                <a:cs typeface="Calibri"/>
              </a:rPr>
              <a:t>There are 3</a:t>
            </a:r>
          </a:p>
        </p:txBody>
      </p:sp>
      <p:pic>
        <p:nvPicPr>
          <p:cNvPr id="5" name="Picture 4" descr="Shape, circle&#10;&#10;Description automatically generated">
            <a:extLst>
              <a:ext uri="{FF2B5EF4-FFF2-40B4-BE49-F238E27FC236}">
                <a16:creationId xmlns:a16="http://schemas.microsoft.com/office/drawing/2014/main" id="{44EBB236-FE53-FF4B-F82B-921C29DD30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7103" y="2466701"/>
            <a:ext cx="4304805" cy="358521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2360B8F-95EB-7CE9-0415-1E2D57BE9F4E}"/>
              </a:ext>
            </a:extLst>
          </p:cNvPr>
          <p:cNvSpPr txBox="1"/>
          <p:nvPr/>
        </p:nvSpPr>
        <p:spPr>
          <a:xfrm>
            <a:off x="11506199" y="6430659"/>
            <a:ext cx="1198651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100">
              <a:cs typeface="Calibri"/>
            </a:endParaRPr>
          </a:p>
          <a:p>
            <a:r>
              <a:rPr lang="en-US" sz="1100">
                <a:cs typeface="Calibri"/>
              </a:rPr>
              <a:t>Haines 7</a:t>
            </a:r>
          </a:p>
        </p:txBody>
      </p:sp>
    </p:spTree>
    <p:extLst>
      <p:ext uri="{BB962C8B-B14F-4D97-AF65-F5344CB8AC3E}">
        <p14:creationId xmlns:p14="http://schemas.microsoft.com/office/powerpoint/2010/main" val="25218103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FAB64-7473-CACD-5562-3D233897F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Test #8 – Laser In/Out Unclipped in Prototype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9B75A-1B0C-943C-EF0B-9D0BCAF8FC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969738" cy="46680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Use 2x KM1CE Thorlabs Mirror Mounts</a:t>
            </a:r>
            <a:endParaRPr lang="en-US">
              <a:cs typeface="Calibri"/>
            </a:endParaRPr>
          </a:p>
          <a:p>
            <a:r>
              <a:rPr lang="en-US"/>
              <a:t>Develop a Fixed Mount for attaching Mounts in Correct Center Location</a:t>
            </a:r>
            <a:endParaRPr lang="en-US">
              <a:cs typeface="Calibri"/>
            </a:endParaRPr>
          </a:p>
          <a:p>
            <a:r>
              <a:rPr lang="en-US"/>
              <a:t>Align the Mirror Mounts to Allow Light In and Out of the Prototype</a:t>
            </a:r>
            <a:endParaRPr lang="en-US">
              <a:cs typeface="Calibri"/>
            </a:endParaRPr>
          </a:p>
          <a:p>
            <a:r>
              <a:rPr lang="en-US"/>
              <a:t>Criteria: Is the beam able to enter and exit unclipped by the prototype assembly?</a:t>
            </a:r>
            <a:endParaRPr lang="en-US">
              <a:cs typeface="Calibri"/>
            </a:endParaRPr>
          </a:p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  <a:p>
            <a:pPr marL="0" indent="0">
              <a:buNone/>
            </a:pPr>
            <a:endParaRPr lang="en-US" b="1"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61BF46-CEEF-6DF5-8D75-6B5BC0B93181}"/>
              </a:ext>
            </a:extLst>
          </p:cNvPr>
          <p:cNvSpPr txBox="1"/>
          <p:nvPr/>
        </p:nvSpPr>
        <p:spPr>
          <a:xfrm>
            <a:off x="11429999" y="6592584"/>
            <a:ext cx="119865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cs typeface="Calibri"/>
              </a:rPr>
              <a:t>Kingsley 8</a:t>
            </a:r>
            <a:endParaRPr lang="en-US" sz="1100"/>
          </a:p>
        </p:txBody>
      </p:sp>
      <p:pic>
        <p:nvPicPr>
          <p:cNvPr id="5" name="Picture 7" descr="A picture containing wall, indoor, television&#10;&#10;Description automatically generated">
            <a:extLst>
              <a:ext uri="{FF2B5EF4-FFF2-40B4-BE49-F238E27FC236}">
                <a16:creationId xmlns:a16="http://schemas.microsoft.com/office/drawing/2014/main" id="{DED31C13-54EC-90FE-B4BF-EA7AB0EAC4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2591" y="1468966"/>
            <a:ext cx="3118152" cy="2347685"/>
          </a:xfrm>
          <a:prstGeom prst="rect">
            <a:avLst/>
          </a:prstGeom>
        </p:spPr>
      </p:pic>
      <p:pic>
        <p:nvPicPr>
          <p:cNvPr id="8" name="Picture 8" descr="A picture containing indoor, wall, projector&#10;&#10;Description automatically generated">
            <a:extLst>
              <a:ext uri="{FF2B5EF4-FFF2-40B4-BE49-F238E27FC236}">
                <a16:creationId xmlns:a16="http://schemas.microsoft.com/office/drawing/2014/main" id="{01B64D2E-46DF-7CB2-773B-E641DECCAE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2590" y="4081538"/>
            <a:ext cx="3118152" cy="2347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0215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8E4D7043-AA08-D66E-6A24-5FBE46D802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734938" y="1608680"/>
            <a:ext cx="3651141" cy="4902633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EADE239-6EF5-AE2C-3579-A0A92FD4BA3F}"/>
              </a:ext>
            </a:extLst>
          </p:cNvPr>
          <p:cNvSpPr txBox="1">
            <a:spLocks/>
          </p:cNvSpPr>
          <p:nvPr/>
        </p:nvSpPr>
        <p:spPr>
          <a:xfrm>
            <a:off x="139700" y="1561042"/>
            <a:ext cx="7969738" cy="46680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ea typeface="Calibri"/>
              <a:cs typeface="Calibri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018A2FD-A7B1-E023-B9EA-7E0FA79BC67B}"/>
              </a:ext>
            </a:extLst>
          </p:cNvPr>
          <p:cNvSpPr txBox="1">
            <a:spLocks/>
          </p:cNvSpPr>
          <p:nvPr/>
        </p:nvSpPr>
        <p:spPr>
          <a:xfrm>
            <a:off x="623510" y="2295827"/>
            <a:ext cx="6983976" cy="46680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>
                <a:ea typeface="Calibri"/>
                <a:cs typeface="Calibri"/>
              </a:rPr>
              <a:t>The laser test worked</a:t>
            </a:r>
            <a:endParaRPr lang="en-US" sz="3600">
              <a:cs typeface="Calibri"/>
            </a:endParaRPr>
          </a:p>
          <a:p>
            <a:r>
              <a:rPr lang="en-US" sz="3600">
                <a:cs typeface="Calibri"/>
              </a:rPr>
              <a:t>The laser comes from the snoot stand, reflected by the mirror system and comes back through lower snoot</a:t>
            </a:r>
          </a:p>
          <a:p>
            <a:r>
              <a:rPr lang="en-US" sz="3600" b="1">
                <a:cs typeface="Calibri"/>
              </a:rPr>
              <a:t>VIDEO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9ED3236-4490-532A-7739-6C188798A0DD}"/>
              </a:ext>
            </a:extLst>
          </p:cNvPr>
          <p:cNvSpPr txBox="1">
            <a:spLocks/>
          </p:cNvSpPr>
          <p:nvPr/>
        </p:nvSpPr>
        <p:spPr>
          <a:xfrm>
            <a:off x="990600" y="5175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>
                <a:cs typeface="Calibri Light"/>
              </a:rPr>
              <a:t>Test #8 – Laser In/Out Unclipped in Prototype</a:t>
            </a:r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5C3B5E-5E91-7354-D77C-6F0760627BBC}"/>
              </a:ext>
            </a:extLst>
          </p:cNvPr>
          <p:cNvSpPr txBox="1"/>
          <p:nvPr/>
        </p:nvSpPr>
        <p:spPr>
          <a:xfrm>
            <a:off x="11429999" y="6592584"/>
            <a:ext cx="119865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cs typeface="Calibri"/>
              </a:rPr>
              <a:t>Haines 9</a:t>
            </a: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25427296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estingVId2">
            <a:hlinkClick r:id="" action="ppaction://media"/>
            <a:extLst>
              <a:ext uri="{FF2B5EF4-FFF2-40B4-BE49-F238E27FC236}">
                <a16:creationId xmlns:a16="http://schemas.microsoft.com/office/drawing/2014/main" id="{BF2FB6F8-DDBF-80F8-557A-B8BA5AE005D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2395538"/>
            <a:ext cx="3657600" cy="206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781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1E6EB-9452-4977-3D3D-F90A3D0770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Specification Sheet</a:t>
            </a:r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718CB43-06F0-23D5-56C2-BA3A7962CC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3318192"/>
              </p:ext>
            </p:extLst>
          </p:nvPr>
        </p:nvGraphicFramePr>
        <p:xfrm>
          <a:off x="838200" y="1825625"/>
          <a:ext cx="10515600" cy="4646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82616383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507587492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656017924"/>
                    </a:ext>
                  </a:extLst>
                </a:gridCol>
              </a:tblGrid>
              <a:tr h="500800">
                <a:tc>
                  <a:txBody>
                    <a:bodyPr/>
                    <a:lstStyle/>
                    <a:p>
                      <a:r>
                        <a:rPr lang="en-US"/>
                        <a:t>Customer Requirement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CR met (Y/N)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Client Acceptable (Y/N)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2223849"/>
                  </a:ext>
                </a:extLst>
              </a:tr>
              <a:tr h="500800">
                <a:tc>
                  <a:txBody>
                    <a:bodyPr/>
                    <a:lstStyle/>
                    <a:p>
                      <a:r>
                        <a:rPr lang="en-US"/>
                        <a:t>CR1 - Lightweight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4263909"/>
                  </a:ext>
                </a:extLst>
              </a:tr>
              <a:tr h="50080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CR2 – User/Technician Friendly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8698979"/>
                  </a:ext>
                </a:extLst>
              </a:tr>
              <a:tr h="50080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CR3 – Seals to Vacuum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N/A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682812"/>
                  </a:ext>
                </a:extLst>
              </a:tr>
              <a:tr h="50080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CR4 – Stable Alignment</a:t>
                      </a:r>
                      <a:endParaRPr lang="en-US" err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N/A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7109469"/>
                  </a:ext>
                </a:extLst>
              </a:tr>
              <a:tr h="50080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CR5 – Small Deformations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N/A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5529094"/>
                  </a:ext>
                </a:extLst>
              </a:tr>
              <a:tr h="50080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CR6 – Adjustable Frame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9897265"/>
                  </a:ext>
                </a:extLst>
              </a:tr>
              <a:tr h="50080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CR7 – Sight Ports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273051"/>
                  </a:ext>
                </a:extLst>
              </a:tr>
              <a:tr h="50080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CR8 – Allow Laser Light In/Out of the System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589666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41DCBFA-9254-3130-1E04-9B0D161575A8}"/>
              </a:ext>
            </a:extLst>
          </p:cNvPr>
          <p:cNvSpPr txBox="1"/>
          <p:nvPr/>
        </p:nvSpPr>
        <p:spPr>
          <a:xfrm>
            <a:off x="11507055" y="6592584"/>
            <a:ext cx="119865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cs typeface="Calibri"/>
              </a:rPr>
              <a:t>Haines 10</a:t>
            </a: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23423165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F0F4F-FD77-945A-A206-B0900AB6A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36105F2-CDEB-5F56-D8AB-325A963823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424289"/>
              </p:ext>
            </p:extLst>
          </p:nvPr>
        </p:nvGraphicFramePr>
        <p:xfrm>
          <a:off x="0" y="-57727"/>
          <a:ext cx="12196354" cy="6899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1022">
                  <a:extLst>
                    <a:ext uri="{9D8B030D-6E8A-4147-A177-3AD203B41FA5}">
                      <a16:colId xmlns:a16="http://schemas.microsoft.com/office/drawing/2014/main" val="2308052178"/>
                    </a:ext>
                  </a:extLst>
                </a:gridCol>
                <a:gridCol w="1444776">
                  <a:extLst>
                    <a:ext uri="{9D8B030D-6E8A-4147-A177-3AD203B41FA5}">
                      <a16:colId xmlns:a16="http://schemas.microsoft.com/office/drawing/2014/main" val="3640324304"/>
                    </a:ext>
                  </a:extLst>
                </a:gridCol>
                <a:gridCol w="1298863">
                  <a:extLst>
                    <a:ext uri="{9D8B030D-6E8A-4147-A177-3AD203B41FA5}">
                      <a16:colId xmlns:a16="http://schemas.microsoft.com/office/drawing/2014/main" val="17056803"/>
                    </a:ext>
                  </a:extLst>
                </a:gridCol>
                <a:gridCol w="3449540">
                  <a:extLst>
                    <a:ext uri="{9D8B030D-6E8A-4147-A177-3AD203B41FA5}">
                      <a16:colId xmlns:a16="http://schemas.microsoft.com/office/drawing/2014/main" val="2265041571"/>
                    </a:ext>
                  </a:extLst>
                </a:gridCol>
                <a:gridCol w="1746249">
                  <a:extLst>
                    <a:ext uri="{9D8B030D-6E8A-4147-A177-3AD203B41FA5}">
                      <a16:colId xmlns:a16="http://schemas.microsoft.com/office/drawing/2014/main" val="2966086117"/>
                    </a:ext>
                  </a:extLst>
                </a:gridCol>
                <a:gridCol w="1615904">
                  <a:extLst>
                    <a:ext uri="{9D8B030D-6E8A-4147-A177-3AD203B41FA5}">
                      <a16:colId xmlns:a16="http://schemas.microsoft.com/office/drawing/2014/main" val="2831888027"/>
                    </a:ext>
                  </a:extLst>
                </a:gridCol>
              </a:tblGrid>
              <a:tr h="8803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>
                          <a:effectLst/>
                        </a:rPr>
                        <a:t>Engineering Requirement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>
                          <a:effectLst/>
                        </a:rPr>
                        <a:t>Target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>
                          <a:effectLst/>
                        </a:rPr>
                        <a:t>Tolerance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>
                          <a:effectLst/>
                        </a:rPr>
                        <a:t>Measured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>
                          <a:effectLst/>
                        </a:rPr>
                        <a:t>ER Met?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>
                          <a:effectLst/>
                        </a:rPr>
                        <a:t>Client Acceptable?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5824028"/>
                  </a:ext>
                </a:extLst>
              </a:tr>
              <a:tr h="696600"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ER1 – SP Less than 35 pounds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&lt;35 lbs.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±0.5 lbs.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Front- 34.2 lbs. </a:t>
                      </a: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Rear- 33.9 lbs.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 YES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YES 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7320590"/>
                  </a:ext>
                </a:extLst>
              </a:tr>
              <a:tr h="500124"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ER2 – Disassemble in &lt; 60 minutes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&lt; 60 minutes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±5 min.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N/A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N/A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YES 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13748"/>
                  </a:ext>
                </a:extLst>
              </a:tr>
              <a:tr h="535847"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ER3 – Seals Tank in Vacuum and ATM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Seals Tank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N/A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N/A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N/A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YES 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7177298"/>
                  </a:ext>
                </a:extLst>
              </a:tr>
              <a:tr h="1678983"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ER4 – X-Y Adjustment of ±0.5” (Scaled @ 35% =0.175”)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±0.0875” or greater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±0.010”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-VERTICAL TREE= ±0.3125”   </a:t>
                      </a: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-PISTON STAND=N/A  </a:t>
                      </a: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-VERTICAL PLATE= ±0.125"  </a:t>
                      </a: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-HORIZONTAL PLATE= ±0.125"  </a:t>
                      </a: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-SNOOT PLATE= ±0.10” </a:t>
                      </a: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-SNOOT PISTON= ±0.125”  </a:t>
                      </a: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* ± Value Given as ½ of Full Range of Adjustment.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 YES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YES 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1973923"/>
                  </a:ext>
                </a:extLst>
              </a:tr>
              <a:tr h="696600"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ER5 – SP Deformation  &lt; 0.01”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&lt;0.010”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±0.0001”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Front- 0.00373” </a:t>
                      </a: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Rear- 0.00492”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 YES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 YES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0564783"/>
                  </a:ext>
                </a:extLst>
              </a:tr>
              <a:tr h="643016"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ER6 – Drift less than 0.001 in/month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&lt; 0.001 in/month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±N/A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N/A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N/A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N/A 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8368007"/>
                  </a:ext>
                </a:extLst>
              </a:tr>
              <a:tr h="500124"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ER7 – 2+ Sight Ports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2+ Windows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No Tolerance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1-3 available for use.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YES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YES 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8584725"/>
                  </a:ext>
                </a:extLst>
              </a:tr>
              <a:tr h="768046"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ER8 – Unclipped Laser through system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Unclipped Laser Beam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 sz="1200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N/A 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200">
                        <a:effectLst/>
                      </a:endParaRPr>
                    </a:p>
                    <a:p>
                      <a:pPr lvl="0" rtl="0">
                        <a:buNone/>
                      </a:pPr>
                      <a:r>
                        <a:rPr lang="en-US" sz="1200">
                          <a:effectLst/>
                        </a:rPr>
                        <a:t>Unclipped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200" b="0" i="0" u="none" strike="noStrike" noProof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lvl="0" rtl="0">
                        <a:buNone/>
                      </a:pPr>
                      <a:r>
                        <a:rPr lang="en-US" sz="1200" b="0" i="0" u="none" strike="noStrike" noProof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YES </a:t>
                      </a:r>
                      <a:endParaRPr lang="en-US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200" b="0" i="0" u="none" strike="noStrike" noProof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lvl="0" rtl="0">
                        <a:buNone/>
                      </a:pPr>
                      <a:r>
                        <a:rPr lang="en-US" sz="1200" b="0" i="0" u="none" strike="noStrike" noProof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YES</a:t>
                      </a:r>
                      <a:endParaRPr 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58569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16132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BB8BAB-16FB-9112-E66D-00E132B3A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QFD </a:t>
            </a:r>
          </a:p>
        </p:txBody>
      </p:sp>
      <p:pic>
        <p:nvPicPr>
          <p:cNvPr id="4" name="Picture 4" descr="Diagram, schematic&#10;&#10;Description automatically generated">
            <a:extLst>
              <a:ext uri="{FF2B5EF4-FFF2-40B4-BE49-F238E27FC236}">
                <a16:creationId xmlns:a16="http://schemas.microsoft.com/office/drawing/2014/main" id="{F6872C05-C3AA-33E5-1BA8-E535EC85D8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79123" y="118972"/>
            <a:ext cx="7080201" cy="660782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E7A1BF-2187-ACD8-5373-B0D1F54F393B}"/>
              </a:ext>
            </a:extLst>
          </p:cNvPr>
          <p:cNvSpPr txBox="1"/>
          <p:nvPr/>
        </p:nvSpPr>
        <p:spPr>
          <a:xfrm>
            <a:off x="11507055" y="6592584"/>
            <a:ext cx="119865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cs typeface="Calibri"/>
              </a:rPr>
              <a:t>Haines 12</a:t>
            </a: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41100061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E1ED5-DA7D-919F-15E6-7982C8D9F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>
                <a:cs typeface="Calibri Light"/>
              </a:rPr>
              <a:t>Question or Comments?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9194CA42-27C3-DB25-F822-6C0386FFB6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1590" y="1690688"/>
            <a:ext cx="9608820" cy="4729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2044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D1538D582977418E672F2AA0BD329F" ma:contentTypeVersion="11" ma:contentTypeDescription="Create a new document." ma:contentTypeScope="" ma:versionID="caa6763131e38997014d9fc64adb8f2b">
  <xsd:schema xmlns:xsd="http://www.w3.org/2001/XMLSchema" xmlns:xs="http://www.w3.org/2001/XMLSchema" xmlns:p="http://schemas.microsoft.com/office/2006/metadata/properties" xmlns:ns2="864be915-27d9-43a9-9f05-fef8ca23a2da" xmlns:ns3="8b0cfed2-d10c-4cf3-a2ed-e85666557061" targetNamespace="http://schemas.microsoft.com/office/2006/metadata/properties" ma:root="true" ma:fieldsID="448947acf45b86ef33db77ffe51c9b37" ns2:_="" ns3:_="">
    <xsd:import namespace="864be915-27d9-43a9-9f05-fef8ca23a2da"/>
    <xsd:import namespace="8b0cfed2-d10c-4cf3-a2ed-e8566655706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MediaServiceOCR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64be915-27d9-43a9-9f05-fef8ca23a2d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8ab86591-d70f-4a96-900c-bfbe5e6a318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cfed2-d10c-4cf3-a2ed-e85666557061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4d0c883-6f2a-4e52-a9c2-dd70df691a88}" ma:internalName="TaxCatchAll" ma:showField="CatchAllData" ma:web="8b0cfed2-d10c-4cf3-a2ed-e8566655706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b0cfed2-d10c-4cf3-a2ed-e85666557061" xsi:nil="true"/>
    <lcf76f155ced4ddcb4097134ff3c332f xmlns="864be915-27d9-43a9-9f05-fef8ca23a2da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4FD3D280-559C-4856-9A58-F280A63B338A}">
  <ds:schemaRefs>
    <ds:schemaRef ds:uri="864be915-27d9-43a9-9f05-fef8ca23a2da"/>
    <ds:schemaRef ds:uri="8b0cfed2-d10c-4cf3-a2ed-e8566655706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A791A925-9E43-4C68-8661-F61DF474F3D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07600E1-E7AA-4DCF-9C6A-79ABB41B4805}">
  <ds:schemaRefs>
    <ds:schemaRef ds:uri="864be915-27d9-43a9-9f05-fef8ca23a2da"/>
    <ds:schemaRef ds:uri="8b0cfed2-d10c-4cf3-a2ed-e8566655706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 P5-NPOI Fina Testing Results</vt:lpstr>
      <vt:lpstr>Design Requirements Summary</vt:lpstr>
      <vt:lpstr>Top Level Testing Summary</vt:lpstr>
      <vt:lpstr>Test #1 &amp; #2 – Seal Plate Weight</vt:lpstr>
      <vt:lpstr>Test #3 &amp; #4 – Seal Plate Deflection</vt:lpstr>
      <vt:lpstr>Test #5 – Snoot Plate Adjustment</vt:lpstr>
      <vt:lpstr>Test #6 – Snoot X/Y Adjustment</vt:lpstr>
      <vt:lpstr>Test #7 – Rear Seal Plate Sight Port Count</vt:lpstr>
      <vt:lpstr>Test #8 – Laser In/Out Unclipped in Prototype</vt:lpstr>
      <vt:lpstr>PowerPoint Presentation</vt:lpstr>
      <vt:lpstr>PowerPoint Presentation</vt:lpstr>
      <vt:lpstr>Specification Sheet</vt:lpstr>
      <vt:lpstr>PowerPoint Presentation</vt:lpstr>
      <vt:lpstr>QFD </vt:lpstr>
      <vt:lpstr>Question or Comments?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2013-07-15T20:26:40Z</dcterms:created>
  <dcterms:modified xsi:type="dcterms:W3CDTF">2023-04-22T04:35:52Z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0x01010094D1538D582977418E672F2AA0BD329F</vt:lpwstr>
  </property>
  <property fmtid="{D5CDD505-2E9C-101B-9397-08002B2CF9AE}" pid="3" name="MediaServiceImageTags">
    <vt:lpwstr/>
  </property>
</Properties>
</file>